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13"/>
  </p:handoutMasterIdLst>
  <p:sldIdLst>
    <p:sldId id="258" r:id="rId3"/>
    <p:sldId id="350" r:id="rId4"/>
    <p:sldId id="411" r:id="rId5"/>
    <p:sldId id="352" r:id="rId6"/>
    <p:sldId id="414" r:id="rId7"/>
    <p:sldId id="415" r:id="rId8"/>
    <p:sldId id="416" r:id="rId9"/>
    <p:sldId id="417" r:id="rId10"/>
    <p:sldId id="418" r:id="rId11"/>
    <p:sldId id="419" r:id="rId13"/>
    <p:sldId id="420" r:id="rId14"/>
    <p:sldId id="421" r:id="rId15"/>
    <p:sldId id="422" r:id="rId16"/>
    <p:sldId id="424" r:id="rId17"/>
    <p:sldId id="427" r:id="rId18"/>
    <p:sldId id="426" r:id="rId19"/>
    <p:sldId id="425" r:id="rId20"/>
    <p:sldId id="423" r:id="rId21"/>
    <p:sldId id="430" r:id="rId22"/>
    <p:sldId id="431" r:id="rId23"/>
    <p:sldId id="432" r:id="rId24"/>
    <p:sldId id="433" r:id="rId25"/>
    <p:sldId id="434" r:id="rId26"/>
    <p:sldId id="455" r:id="rId27"/>
    <p:sldId id="435" r:id="rId28"/>
    <p:sldId id="436" r:id="rId29"/>
    <p:sldId id="456" r:id="rId30"/>
    <p:sldId id="437" r:id="rId31"/>
    <p:sldId id="439" r:id="rId32"/>
    <p:sldId id="440" r:id="rId33"/>
    <p:sldId id="441" r:id="rId34"/>
    <p:sldId id="458" r:id="rId35"/>
    <p:sldId id="459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7" r:id="rId49"/>
    <p:sldId id="412" r:id="rId50"/>
    <p:sldId id="413" r:id="rId51"/>
    <p:sldId id="460" r:id="rId52"/>
    <p:sldId id="461" r:id="rId53"/>
    <p:sldId id="462" r:id="rId54"/>
    <p:sldId id="463" r:id="rId55"/>
    <p:sldId id="464" r:id="rId56"/>
    <p:sldId id="465" r:id="rId57"/>
    <p:sldId id="466" r:id="rId58"/>
    <p:sldId id="467" r:id="rId59"/>
    <p:sldId id="469" r:id="rId60"/>
    <p:sldId id="468" r:id="rId61"/>
    <p:sldId id="470" r:id="rId62"/>
    <p:sldId id="471" r:id="rId63"/>
    <p:sldId id="472" r:id="rId64"/>
    <p:sldId id="473" r:id="rId65"/>
    <p:sldId id="475" r:id="rId66"/>
    <p:sldId id="476" r:id="rId67"/>
    <p:sldId id="477" r:id="rId68"/>
    <p:sldId id="478" r:id="rId69"/>
    <p:sldId id="494" r:id="rId70"/>
    <p:sldId id="495" r:id="rId71"/>
    <p:sldId id="496" r:id="rId72"/>
    <p:sldId id="497" r:id="rId73"/>
    <p:sldId id="498" r:id="rId74"/>
    <p:sldId id="490" r:id="rId75"/>
    <p:sldId id="499" r:id="rId76"/>
    <p:sldId id="500" r:id="rId77"/>
    <p:sldId id="501" r:id="rId78"/>
    <p:sldId id="502" r:id="rId79"/>
    <p:sldId id="503" r:id="rId80"/>
    <p:sldId id="474" r:id="rId81"/>
    <p:sldId id="504" r:id="rId82"/>
    <p:sldId id="493" r:id="rId83"/>
    <p:sldId id="505" r:id="rId84"/>
    <p:sldId id="506" r:id="rId85"/>
    <p:sldId id="507" r:id="rId86"/>
    <p:sldId id="508" r:id="rId87"/>
    <p:sldId id="509" r:id="rId88"/>
    <p:sldId id="479" r:id="rId89"/>
    <p:sldId id="480" r:id="rId90"/>
    <p:sldId id="481" r:id="rId91"/>
    <p:sldId id="482" r:id="rId92"/>
    <p:sldId id="484" r:id="rId93"/>
    <p:sldId id="485" r:id="rId94"/>
    <p:sldId id="486" r:id="rId95"/>
    <p:sldId id="510" r:id="rId96"/>
    <p:sldId id="487" r:id="rId97"/>
    <p:sldId id="511" r:id="rId98"/>
    <p:sldId id="489" r:id="rId99"/>
    <p:sldId id="512" r:id="rId100"/>
    <p:sldId id="514" r:id="rId101"/>
    <p:sldId id="517" r:id="rId102"/>
    <p:sldId id="518" r:id="rId103"/>
    <p:sldId id="528" r:id="rId104"/>
    <p:sldId id="519" r:id="rId105"/>
    <p:sldId id="520" r:id="rId106"/>
    <p:sldId id="527" r:id="rId107"/>
    <p:sldId id="523" r:id="rId108"/>
    <p:sldId id="524" r:id="rId109"/>
    <p:sldId id="525" r:id="rId110"/>
    <p:sldId id="526" r:id="rId111"/>
    <p:sldId id="307" r:id="rId112"/>
  </p:sldIdLst>
  <p:sldSz cx="9144000" cy="6858000" type="screen4x3"/>
  <p:notesSz cx="9942195" cy="6760845"/>
  <p:custDataLst>
    <p:tags r:id="rId1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5" userDrawn="1">
          <p15:clr>
            <a:srgbClr val="A4A3A4"/>
          </p15:clr>
        </p15:guide>
        <p15:guide id="2" pos="2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FD"/>
    <a:srgbClr val="0000FF"/>
    <a:srgbClr val="F5F5F5"/>
    <a:srgbClr val="F4F5F6"/>
    <a:srgbClr val="90AFC6"/>
    <a:srgbClr val="5482A3"/>
    <a:srgbClr val="8BABC3"/>
    <a:srgbClr val="A6A6A6"/>
    <a:srgbClr val="789BB5"/>
    <a:srgbClr val="D54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32" autoAdjust="0"/>
    <p:restoredTop sz="81011" autoAdjust="0"/>
  </p:normalViewPr>
  <p:slideViewPr>
    <p:cSldViewPr snapToGrid="0" showGuides="1">
      <p:cViewPr>
        <p:scale>
          <a:sx n="100" d="100"/>
          <a:sy n="100" d="100"/>
        </p:scale>
        <p:origin x="-6" y="2886"/>
      </p:cViewPr>
      <p:guideLst>
        <p:guide orient="horz" pos="2245"/>
        <p:guide pos="284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7" Type="http://schemas.openxmlformats.org/officeDocument/2006/relationships/tags" Target="tags/tag2.xml"/><Relationship Id="rId116" Type="http://schemas.openxmlformats.org/officeDocument/2006/relationships/tableStyles" Target="tableStyles.xml"/><Relationship Id="rId115" Type="http://schemas.openxmlformats.org/officeDocument/2006/relationships/viewProps" Target="viewProps.xml"/><Relationship Id="rId114" Type="http://schemas.openxmlformats.org/officeDocument/2006/relationships/presProps" Target="presProps.xml"/><Relationship Id="rId113" Type="http://schemas.openxmlformats.org/officeDocument/2006/relationships/handoutMaster" Target="handoutMasters/handoutMaster1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80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87.wmf"/><Relationship Id="rId8" Type="http://schemas.openxmlformats.org/officeDocument/2006/relationships/image" Target="../media/image86.wmf"/><Relationship Id="rId7" Type="http://schemas.openxmlformats.org/officeDocument/2006/relationships/image" Target="../media/image85.wmf"/><Relationship Id="rId6" Type="http://schemas.openxmlformats.org/officeDocument/2006/relationships/image" Target="../media/image84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Relationship Id="rId3" Type="http://schemas.openxmlformats.org/officeDocument/2006/relationships/image" Target="../media/image81.wmf"/><Relationship Id="rId2" Type="http://schemas.openxmlformats.org/officeDocument/2006/relationships/image" Target="../media/image75.wmf"/><Relationship Id="rId11" Type="http://schemas.openxmlformats.org/officeDocument/2006/relationships/image" Target="../media/image89.wmf"/><Relationship Id="rId10" Type="http://schemas.openxmlformats.org/officeDocument/2006/relationships/image" Target="../media/image88.wmf"/><Relationship Id="rId1" Type="http://schemas.openxmlformats.org/officeDocument/2006/relationships/image" Target="../media/image74.w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98.wmf"/><Relationship Id="rId8" Type="http://schemas.openxmlformats.org/officeDocument/2006/relationships/image" Target="../media/image97.wmf"/><Relationship Id="rId7" Type="http://schemas.openxmlformats.org/officeDocument/2006/relationships/image" Target="../media/image96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13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5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13.wmf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15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28.emf"/><Relationship Id="rId8" Type="http://schemas.openxmlformats.org/officeDocument/2006/relationships/image" Target="../media/image127.emf"/><Relationship Id="rId7" Type="http://schemas.openxmlformats.org/officeDocument/2006/relationships/image" Target="../media/image126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1" Type="http://schemas.openxmlformats.org/officeDocument/2006/relationships/image" Target="../media/image130.wmf"/><Relationship Id="rId10" Type="http://schemas.openxmlformats.org/officeDocument/2006/relationships/image" Target="../media/image129.wmf"/><Relationship Id="rId1" Type="http://schemas.openxmlformats.org/officeDocument/2006/relationships/image" Target="../media/image120.emf"/></Relationships>
</file>

<file path=ppt/drawings/_rels/vmlDrawing17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8.wmf"/><Relationship Id="rId8" Type="http://schemas.openxmlformats.org/officeDocument/2006/relationships/image" Target="../media/image137.wmf"/><Relationship Id="rId7" Type="http://schemas.openxmlformats.org/officeDocument/2006/relationships/image" Target="../media/image136.wmf"/><Relationship Id="rId6" Type="http://schemas.openxmlformats.org/officeDocument/2006/relationships/image" Target="../media/image135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Relationship Id="rId3" Type="http://schemas.openxmlformats.org/officeDocument/2006/relationships/image" Target="../media/image132.wmf"/><Relationship Id="rId2" Type="http://schemas.openxmlformats.org/officeDocument/2006/relationships/image" Target="../media/image129.wmf"/><Relationship Id="rId1" Type="http://schemas.openxmlformats.org/officeDocument/2006/relationships/image" Target="../media/image131.w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wmf"/><Relationship Id="rId8" Type="http://schemas.openxmlformats.org/officeDocument/2006/relationships/image" Target="../media/image108.wmf"/><Relationship Id="rId7" Type="http://schemas.openxmlformats.org/officeDocument/2006/relationships/image" Target="../media/image107.wmf"/><Relationship Id="rId6" Type="http://schemas.openxmlformats.org/officeDocument/2006/relationships/image" Target="../media/image144.wmf"/><Relationship Id="rId5" Type="http://schemas.openxmlformats.org/officeDocument/2006/relationships/image" Target="../media/image143.wmf"/><Relationship Id="rId4" Type="http://schemas.openxmlformats.org/officeDocument/2006/relationships/image" Target="../media/image142.wmf"/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1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51.wmf"/><Relationship Id="rId6" Type="http://schemas.openxmlformats.org/officeDocument/2006/relationships/image" Target="../media/image150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emf"/><Relationship Id="rId8" Type="http://schemas.openxmlformats.org/officeDocument/2006/relationships/image" Target="../media/image159.wmf"/><Relationship Id="rId7" Type="http://schemas.openxmlformats.org/officeDocument/2006/relationships/image" Target="../media/image158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0" Type="http://schemas.openxmlformats.org/officeDocument/2006/relationships/image" Target="../media/image171.emf"/><Relationship Id="rId2" Type="http://schemas.openxmlformats.org/officeDocument/2006/relationships/image" Target="../media/image153.wmf"/><Relationship Id="rId19" Type="http://schemas.openxmlformats.org/officeDocument/2006/relationships/image" Target="../media/image170.emf"/><Relationship Id="rId18" Type="http://schemas.openxmlformats.org/officeDocument/2006/relationships/image" Target="../media/image169.emf"/><Relationship Id="rId17" Type="http://schemas.openxmlformats.org/officeDocument/2006/relationships/image" Target="../media/image168.emf"/><Relationship Id="rId16" Type="http://schemas.openxmlformats.org/officeDocument/2006/relationships/image" Target="../media/image167.emf"/><Relationship Id="rId15" Type="http://schemas.openxmlformats.org/officeDocument/2006/relationships/image" Target="../media/image166.emf"/><Relationship Id="rId14" Type="http://schemas.openxmlformats.org/officeDocument/2006/relationships/image" Target="../media/image165.emf"/><Relationship Id="rId13" Type="http://schemas.openxmlformats.org/officeDocument/2006/relationships/image" Target="../media/image164.wmf"/><Relationship Id="rId12" Type="http://schemas.openxmlformats.org/officeDocument/2006/relationships/image" Target="../media/image163.wmf"/><Relationship Id="rId11" Type="http://schemas.openxmlformats.org/officeDocument/2006/relationships/image" Target="../media/image162.wmf"/><Relationship Id="rId10" Type="http://schemas.openxmlformats.org/officeDocument/2006/relationships/image" Target="../media/image161.wmf"/><Relationship Id="rId1" Type="http://schemas.openxmlformats.org/officeDocument/2006/relationships/image" Target="../media/image152.w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wmf"/><Relationship Id="rId8" Type="http://schemas.openxmlformats.org/officeDocument/2006/relationships/image" Target="../media/image179.emf"/><Relationship Id="rId7" Type="http://schemas.openxmlformats.org/officeDocument/2006/relationships/image" Target="../media/image178.emf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wmf"/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0" Type="http://schemas.openxmlformats.org/officeDocument/2006/relationships/image" Target="../media/image181.wmf"/><Relationship Id="rId1" Type="http://schemas.openxmlformats.org/officeDocument/2006/relationships/image" Target="../media/image172.emf"/></Relationships>
</file>

<file path=ppt/drawings/_rels/vmlDrawing2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0.wmf"/><Relationship Id="rId8" Type="http://schemas.openxmlformats.org/officeDocument/2006/relationships/image" Target="../media/image189.wmf"/><Relationship Id="rId7" Type="http://schemas.openxmlformats.org/officeDocument/2006/relationships/image" Target="../media/image188.wmf"/><Relationship Id="rId6" Type="http://schemas.openxmlformats.org/officeDocument/2006/relationships/image" Target="../media/image187.emf"/><Relationship Id="rId5" Type="http://schemas.openxmlformats.org/officeDocument/2006/relationships/image" Target="../media/image186.wmf"/><Relationship Id="rId4" Type="http://schemas.openxmlformats.org/officeDocument/2006/relationships/image" Target="../media/image185.wmf"/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wmf"/><Relationship Id="rId8" Type="http://schemas.openxmlformats.org/officeDocument/2006/relationships/image" Target="../media/image197.wmf"/><Relationship Id="rId7" Type="http://schemas.openxmlformats.org/officeDocument/2006/relationships/image" Target="../media/image196.wmf"/><Relationship Id="rId6" Type="http://schemas.openxmlformats.org/officeDocument/2006/relationships/image" Target="../media/image195.wmf"/><Relationship Id="rId5" Type="http://schemas.openxmlformats.org/officeDocument/2006/relationships/image" Target="../media/image194.wmf"/><Relationship Id="rId4" Type="http://schemas.openxmlformats.org/officeDocument/2006/relationships/image" Target="../media/image193.wmf"/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1" Type="http://schemas.openxmlformats.org/officeDocument/2006/relationships/image" Target="../media/image200.wmf"/><Relationship Id="rId10" Type="http://schemas.openxmlformats.org/officeDocument/2006/relationships/image" Target="../media/image199.wmf"/><Relationship Id="rId1" Type="http://schemas.openxmlformats.org/officeDocument/2006/relationships/image" Target="../media/image182.wmf"/></Relationships>
</file>

<file path=ppt/drawings/_rels/vmlDrawing2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8.wmf"/><Relationship Id="rId8" Type="http://schemas.openxmlformats.org/officeDocument/2006/relationships/image" Target="../media/image207.wmf"/><Relationship Id="rId7" Type="http://schemas.openxmlformats.org/officeDocument/2006/relationships/image" Target="../media/image206.wmf"/><Relationship Id="rId6" Type="http://schemas.openxmlformats.org/officeDocument/2006/relationships/image" Target="../media/image205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0" Type="http://schemas.openxmlformats.org/officeDocument/2006/relationships/image" Target="../media/image209.wmf"/><Relationship Id="rId1" Type="http://schemas.openxmlformats.org/officeDocument/2006/relationships/image" Target="../media/image182.w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wmf"/><Relationship Id="rId8" Type="http://schemas.openxmlformats.org/officeDocument/2006/relationships/image" Target="../media/image214.wmf"/><Relationship Id="rId7" Type="http://schemas.openxmlformats.org/officeDocument/2006/relationships/image" Target="../media/image213.wmf"/><Relationship Id="rId6" Type="http://schemas.openxmlformats.org/officeDocument/2006/relationships/image" Target="../media/image212.wmf"/><Relationship Id="rId5" Type="http://schemas.openxmlformats.org/officeDocument/2006/relationships/image" Target="../media/image211.wmf"/><Relationship Id="rId4" Type="http://schemas.openxmlformats.org/officeDocument/2006/relationships/image" Target="../media/image210.wmf"/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5" Type="http://schemas.openxmlformats.org/officeDocument/2006/relationships/image" Target="../media/image221.wmf"/><Relationship Id="rId14" Type="http://schemas.openxmlformats.org/officeDocument/2006/relationships/image" Target="../media/image220.wmf"/><Relationship Id="rId13" Type="http://schemas.openxmlformats.org/officeDocument/2006/relationships/image" Target="../media/image219.wmf"/><Relationship Id="rId12" Type="http://schemas.openxmlformats.org/officeDocument/2006/relationships/image" Target="../media/image218.wmf"/><Relationship Id="rId11" Type="http://schemas.openxmlformats.org/officeDocument/2006/relationships/image" Target="../media/image217.wmf"/><Relationship Id="rId10" Type="http://schemas.openxmlformats.org/officeDocument/2006/relationships/image" Target="../media/image216.wmf"/><Relationship Id="rId1" Type="http://schemas.openxmlformats.org/officeDocument/2006/relationships/image" Target="../media/image182.wmf"/></Relationships>
</file>

<file path=ppt/drawings/_rels/vmlDrawing2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wmf"/><Relationship Id="rId8" Type="http://schemas.openxmlformats.org/officeDocument/2006/relationships/image" Target="../media/image224.wmf"/><Relationship Id="rId7" Type="http://schemas.openxmlformats.org/officeDocument/2006/relationships/image" Target="../media/image223.wmf"/><Relationship Id="rId6" Type="http://schemas.openxmlformats.org/officeDocument/2006/relationships/image" Target="../media/image222.wmf"/><Relationship Id="rId5" Type="http://schemas.openxmlformats.org/officeDocument/2006/relationships/image" Target="../media/image215.wmf"/><Relationship Id="rId4" Type="http://schemas.openxmlformats.org/officeDocument/2006/relationships/image" Target="../media/image210.wmf"/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182.wmf"/></Relationships>
</file>

<file path=ppt/drawings/_rels/vmlDrawing27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0.wmf"/><Relationship Id="rId4" Type="http://schemas.openxmlformats.org/officeDocument/2006/relationships/image" Target="../media/image229.wmf"/><Relationship Id="rId3" Type="http://schemas.openxmlformats.org/officeDocument/2006/relationships/image" Target="../media/image228.emf"/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28.vml.rels><?xml version="1.0" encoding="UTF-8" standalone="yes"?>
<Relationships xmlns="http://schemas.openxmlformats.org/package/2006/relationships"><Relationship Id="rId7" Type="http://schemas.openxmlformats.org/officeDocument/2006/relationships/image" Target="../media/image236.emf"/><Relationship Id="rId6" Type="http://schemas.openxmlformats.org/officeDocument/2006/relationships/image" Target="../media/image235.wmf"/><Relationship Id="rId5" Type="http://schemas.openxmlformats.org/officeDocument/2006/relationships/image" Target="../media/image234.wmf"/><Relationship Id="rId4" Type="http://schemas.openxmlformats.org/officeDocument/2006/relationships/image" Target="../media/image233.wmf"/><Relationship Id="rId3" Type="http://schemas.openxmlformats.org/officeDocument/2006/relationships/image" Target="../media/image232.wmf"/><Relationship Id="rId2" Type="http://schemas.openxmlformats.org/officeDocument/2006/relationships/image" Target="../media/image231.wmf"/><Relationship Id="rId1" Type="http://schemas.openxmlformats.org/officeDocument/2006/relationships/image" Target="../media/image228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wmf"/><Relationship Id="rId1" Type="http://schemas.openxmlformats.org/officeDocument/2006/relationships/image" Target="../media/image237.wmf"/></Relationships>
</file>

<file path=ppt/drawings/_rels/vmlDrawing3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7" Type="http://schemas.openxmlformats.org/officeDocument/2006/relationships/image" Target="../media/image246.wmf"/><Relationship Id="rId6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image" Target="../media/image240.w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7.wmf"/><Relationship Id="rId8" Type="http://schemas.openxmlformats.org/officeDocument/2006/relationships/image" Target="../media/image246.wmf"/><Relationship Id="rId7" Type="http://schemas.openxmlformats.org/officeDocument/2006/relationships/image" Target="../media/image254.wmf"/><Relationship Id="rId6" Type="http://schemas.openxmlformats.org/officeDocument/2006/relationships/image" Target="../media/image253.wmf"/><Relationship Id="rId5" Type="http://schemas.openxmlformats.org/officeDocument/2006/relationships/image" Target="../media/image252.wmf"/><Relationship Id="rId4" Type="http://schemas.openxmlformats.org/officeDocument/2006/relationships/image" Target="../media/image251.wmf"/><Relationship Id="rId3" Type="http://schemas.openxmlformats.org/officeDocument/2006/relationships/image" Target="../media/image250.wmf"/><Relationship Id="rId2" Type="http://schemas.openxmlformats.org/officeDocument/2006/relationships/image" Target="../media/image249.wmf"/><Relationship Id="rId1" Type="http://schemas.openxmlformats.org/officeDocument/2006/relationships/image" Target="../media/image248.w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wmf"/><Relationship Id="rId8" Type="http://schemas.openxmlformats.org/officeDocument/2006/relationships/image" Target="../media/image247.wmf"/><Relationship Id="rId7" Type="http://schemas.openxmlformats.org/officeDocument/2006/relationships/image" Target="../media/image246.wmf"/><Relationship Id="rId6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4" Type="http://schemas.openxmlformats.org/officeDocument/2006/relationships/image" Target="../media/image261.wmf"/><Relationship Id="rId13" Type="http://schemas.openxmlformats.org/officeDocument/2006/relationships/image" Target="../media/image260.wmf"/><Relationship Id="rId12" Type="http://schemas.openxmlformats.org/officeDocument/2006/relationships/image" Target="../media/image259.wmf"/><Relationship Id="rId11" Type="http://schemas.openxmlformats.org/officeDocument/2006/relationships/image" Target="../media/image258.wmf"/><Relationship Id="rId10" Type="http://schemas.openxmlformats.org/officeDocument/2006/relationships/image" Target="../media/image257.wmf"/><Relationship Id="rId1" Type="http://schemas.openxmlformats.org/officeDocument/2006/relationships/image" Target="../media/image255.w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70.wmf"/><Relationship Id="rId8" Type="http://schemas.openxmlformats.org/officeDocument/2006/relationships/image" Target="../media/image269.wmf"/><Relationship Id="rId7" Type="http://schemas.openxmlformats.org/officeDocument/2006/relationships/image" Target="../media/image268.wmf"/><Relationship Id="rId6" Type="http://schemas.openxmlformats.org/officeDocument/2006/relationships/image" Target="../media/image267.wmf"/><Relationship Id="rId5" Type="http://schemas.openxmlformats.org/officeDocument/2006/relationships/image" Target="../media/image266.wmf"/><Relationship Id="rId4" Type="http://schemas.openxmlformats.org/officeDocument/2006/relationships/image" Target="../media/image265.wmf"/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2" Type="http://schemas.openxmlformats.org/officeDocument/2006/relationships/image" Target="../media/image273.wmf"/><Relationship Id="rId11" Type="http://schemas.openxmlformats.org/officeDocument/2006/relationships/image" Target="../media/image272.wmf"/><Relationship Id="rId10" Type="http://schemas.openxmlformats.org/officeDocument/2006/relationships/image" Target="../media/image271.wmf"/><Relationship Id="rId1" Type="http://schemas.openxmlformats.org/officeDocument/2006/relationships/image" Target="../media/image262.w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82.emf"/><Relationship Id="rId8" Type="http://schemas.openxmlformats.org/officeDocument/2006/relationships/image" Target="../media/image281.emf"/><Relationship Id="rId7" Type="http://schemas.openxmlformats.org/officeDocument/2006/relationships/image" Target="../media/image280.wmf"/><Relationship Id="rId6" Type="http://schemas.openxmlformats.org/officeDocument/2006/relationships/image" Target="../media/image279.emf"/><Relationship Id="rId5" Type="http://schemas.openxmlformats.org/officeDocument/2006/relationships/image" Target="../media/image278.emf"/><Relationship Id="rId4" Type="http://schemas.openxmlformats.org/officeDocument/2006/relationships/image" Target="../media/image277.wmf"/><Relationship Id="rId3" Type="http://schemas.openxmlformats.org/officeDocument/2006/relationships/image" Target="../media/image276.wmf"/><Relationship Id="rId2" Type="http://schemas.openxmlformats.org/officeDocument/2006/relationships/image" Target="../media/image275.wmf"/><Relationship Id="rId1" Type="http://schemas.openxmlformats.org/officeDocument/2006/relationships/image" Target="../media/image274.w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wmf"/><Relationship Id="rId8" Type="http://schemas.openxmlformats.org/officeDocument/2006/relationships/image" Target="../media/image274.wmf"/><Relationship Id="rId7" Type="http://schemas.openxmlformats.org/officeDocument/2006/relationships/image" Target="../media/image289.wmf"/><Relationship Id="rId6" Type="http://schemas.openxmlformats.org/officeDocument/2006/relationships/image" Target="../media/image288.emf"/><Relationship Id="rId5" Type="http://schemas.openxmlformats.org/officeDocument/2006/relationships/image" Target="../media/image287.emf"/><Relationship Id="rId4" Type="http://schemas.openxmlformats.org/officeDocument/2006/relationships/image" Target="../media/image286.emf"/><Relationship Id="rId3" Type="http://schemas.openxmlformats.org/officeDocument/2006/relationships/image" Target="../media/image285.wmf"/><Relationship Id="rId2" Type="http://schemas.openxmlformats.org/officeDocument/2006/relationships/image" Target="../media/image284.emf"/><Relationship Id="rId12" Type="http://schemas.openxmlformats.org/officeDocument/2006/relationships/image" Target="../media/image294.wmf"/><Relationship Id="rId11" Type="http://schemas.openxmlformats.org/officeDocument/2006/relationships/image" Target="../media/image293.wmf"/><Relationship Id="rId10" Type="http://schemas.openxmlformats.org/officeDocument/2006/relationships/image" Target="../media/image292.wmf"/><Relationship Id="rId1" Type="http://schemas.openxmlformats.org/officeDocument/2006/relationships/image" Target="../media/image283.w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8.emf"/><Relationship Id="rId8" Type="http://schemas.openxmlformats.org/officeDocument/2006/relationships/image" Target="../media/image297.emf"/><Relationship Id="rId7" Type="http://schemas.openxmlformats.org/officeDocument/2006/relationships/image" Target="../media/image296.emf"/><Relationship Id="rId6" Type="http://schemas.openxmlformats.org/officeDocument/2006/relationships/image" Target="../media/image295.emf"/><Relationship Id="rId5" Type="http://schemas.openxmlformats.org/officeDocument/2006/relationships/image" Target="../media/image294.wmf"/><Relationship Id="rId4" Type="http://schemas.openxmlformats.org/officeDocument/2006/relationships/image" Target="../media/image293.wmf"/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4" Type="http://schemas.openxmlformats.org/officeDocument/2006/relationships/image" Target="../media/image303.emf"/><Relationship Id="rId13" Type="http://schemas.openxmlformats.org/officeDocument/2006/relationships/image" Target="../media/image302.wmf"/><Relationship Id="rId12" Type="http://schemas.openxmlformats.org/officeDocument/2006/relationships/image" Target="../media/image301.wmf"/><Relationship Id="rId11" Type="http://schemas.openxmlformats.org/officeDocument/2006/relationships/image" Target="../media/image300.wmf"/><Relationship Id="rId10" Type="http://schemas.openxmlformats.org/officeDocument/2006/relationships/image" Target="../media/image299.wmf"/><Relationship Id="rId1" Type="http://schemas.openxmlformats.org/officeDocument/2006/relationships/image" Target="../media/image274.w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2.emf"/><Relationship Id="rId8" Type="http://schemas.openxmlformats.org/officeDocument/2006/relationships/image" Target="../media/image311.emf"/><Relationship Id="rId7" Type="http://schemas.openxmlformats.org/officeDocument/2006/relationships/image" Target="../media/image310.emf"/><Relationship Id="rId6" Type="http://schemas.openxmlformats.org/officeDocument/2006/relationships/image" Target="../media/image309.emf"/><Relationship Id="rId5" Type="http://schemas.openxmlformats.org/officeDocument/2006/relationships/image" Target="../media/image308.emf"/><Relationship Id="rId4" Type="http://schemas.openxmlformats.org/officeDocument/2006/relationships/image" Target="../media/image307.emf"/><Relationship Id="rId3" Type="http://schemas.openxmlformats.org/officeDocument/2006/relationships/image" Target="../media/image306.emf"/><Relationship Id="rId2" Type="http://schemas.openxmlformats.org/officeDocument/2006/relationships/image" Target="../media/image305.emf"/><Relationship Id="rId12" Type="http://schemas.openxmlformats.org/officeDocument/2006/relationships/image" Target="../media/image315.emf"/><Relationship Id="rId11" Type="http://schemas.openxmlformats.org/officeDocument/2006/relationships/image" Target="../media/image314.emf"/><Relationship Id="rId10" Type="http://schemas.openxmlformats.org/officeDocument/2006/relationships/image" Target="../media/image313.emf"/><Relationship Id="rId1" Type="http://schemas.openxmlformats.org/officeDocument/2006/relationships/image" Target="../media/image304.emf"/></Relationships>
</file>

<file path=ppt/drawings/_rels/vmlDrawing38.vml.rels><?xml version="1.0" encoding="UTF-8" standalone="yes"?>
<Relationships xmlns="http://schemas.openxmlformats.org/package/2006/relationships"><Relationship Id="rId7" Type="http://schemas.openxmlformats.org/officeDocument/2006/relationships/image" Target="../media/image322.wmf"/><Relationship Id="rId6" Type="http://schemas.openxmlformats.org/officeDocument/2006/relationships/image" Target="../media/image321.wmf"/><Relationship Id="rId5" Type="http://schemas.openxmlformats.org/officeDocument/2006/relationships/image" Target="../media/image320.wmf"/><Relationship Id="rId4" Type="http://schemas.openxmlformats.org/officeDocument/2006/relationships/image" Target="../media/image319.wmf"/><Relationship Id="rId3" Type="http://schemas.openxmlformats.org/officeDocument/2006/relationships/image" Target="../media/image318.wmf"/><Relationship Id="rId2" Type="http://schemas.openxmlformats.org/officeDocument/2006/relationships/image" Target="../media/image317.wmf"/><Relationship Id="rId1" Type="http://schemas.openxmlformats.org/officeDocument/2006/relationships/image" Target="../media/image316.wmf"/></Relationships>
</file>

<file path=ppt/drawings/_rels/vmlDrawing3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5.wmf"/><Relationship Id="rId8" Type="http://schemas.openxmlformats.org/officeDocument/2006/relationships/image" Target="../media/image324.wmf"/><Relationship Id="rId7" Type="http://schemas.openxmlformats.org/officeDocument/2006/relationships/image" Target="../media/image323.emf"/><Relationship Id="rId6" Type="http://schemas.openxmlformats.org/officeDocument/2006/relationships/image" Target="../media/image322.wmf"/><Relationship Id="rId5" Type="http://schemas.openxmlformats.org/officeDocument/2006/relationships/image" Target="../media/image321.wmf"/><Relationship Id="rId4" Type="http://schemas.openxmlformats.org/officeDocument/2006/relationships/image" Target="../media/image320.wmf"/><Relationship Id="rId3" Type="http://schemas.openxmlformats.org/officeDocument/2006/relationships/image" Target="../media/image319.wmf"/><Relationship Id="rId2" Type="http://schemas.openxmlformats.org/officeDocument/2006/relationships/image" Target="../media/image318.wmf"/><Relationship Id="rId1" Type="http://schemas.openxmlformats.org/officeDocument/2006/relationships/image" Target="../media/image317.w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.wmf"/><Relationship Id="rId8" Type="http://schemas.openxmlformats.org/officeDocument/2006/relationships/image" Target="../media/image24.wmf"/><Relationship Id="rId7" Type="http://schemas.openxmlformats.org/officeDocument/2006/relationships/image" Target="../media/image23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0" Type="http://schemas.openxmlformats.org/officeDocument/2006/relationships/image" Target="../media/image26.wmf"/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9" Type="http://schemas.openxmlformats.org/officeDocument/2006/relationships/image" Target="../media/image327.wmf"/><Relationship Id="rId8" Type="http://schemas.openxmlformats.org/officeDocument/2006/relationships/image" Target="../media/image326.wmf"/><Relationship Id="rId7" Type="http://schemas.openxmlformats.org/officeDocument/2006/relationships/image" Target="../media/image323.emf"/><Relationship Id="rId6" Type="http://schemas.openxmlformats.org/officeDocument/2006/relationships/image" Target="../media/image322.wmf"/><Relationship Id="rId5" Type="http://schemas.openxmlformats.org/officeDocument/2006/relationships/image" Target="../media/image321.wmf"/><Relationship Id="rId4" Type="http://schemas.openxmlformats.org/officeDocument/2006/relationships/image" Target="../media/image320.wmf"/><Relationship Id="rId3" Type="http://schemas.openxmlformats.org/officeDocument/2006/relationships/image" Target="../media/image319.wmf"/><Relationship Id="rId2" Type="http://schemas.openxmlformats.org/officeDocument/2006/relationships/image" Target="../media/image318.wmf"/><Relationship Id="rId1" Type="http://schemas.openxmlformats.org/officeDocument/2006/relationships/image" Target="../media/image317.w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1.wmf"/><Relationship Id="rId8" Type="http://schemas.openxmlformats.org/officeDocument/2006/relationships/image" Target="../media/image330.wmf"/><Relationship Id="rId7" Type="http://schemas.openxmlformats.org/officeDocument/2006/relationships/image" Target="../media/image329.wmf"/><Relationship Id="rId6" Type="http://schemas.openxmlformats.org/officeDocument/2006/relationships/image" Target="../media/image328.emf"/><Relationship Id="rId5" Type="http://schemas.openxmlformats.org/officeDocument/2006/relationships/image" Target="../media/image301.wmf"/><Relationship Id="rId4" Type="http://schemas.openxmlformats.org/officeDocument/2006/relationships/image" Target="../media/image300.wmf"/><Relationship Id="rId3" Type="http://schemas.openxmlformats.org/officeDocument/2006/relationships/image" Target="../media/image299.wmf"/><Relationship Id="rId2" Type="http://schemas.openxmlformats.org/officeDocument/2006/relationships/image" Target="../media/image73.wmf"/><Relationship Id="rId11" Type="http://schemas.openxmlformats.org/officeDocument/2006/relationships/image" Target="../media/image333.wmf"/><Relationship Id="rId10" Type="http://schemas.openxmlformats.org/officeDocument/2006/relationships/image" Target="../media/image332.wmf"/><Relationship Id="rId1" Type="http://schemas.openxmlformats.org/officeDocument/2006/relationships/image" Target="../media/image72.wmf"/></Relationships>
</file>

<file path=ppt/drawings/_rels/vmlDrawing42.vml.rels><?xml version="1.0" encoding="UTF-8" standalone="yes"?>
<Relationships xmlns="http://schemas.openxmlformats.org/package/2006/relationships"><Relationship Id="rId6" Type="http://schemas.openxmlformats.org/officeDocument/2006/relationships/image" Target="../media/image339.wmf"/><Relationship Id="rId5" Type="http://schemas.openxmlformats.org/officeDocument/2006/relationships/image" Target="../media/image338.wmf"/><Relationship Id="rId4" Type="http://schemas.openxmlformats.org/officeDocument/2006/relationships/image" Target="../media/image337.emf"/><Relationship Id="rId3" Type="http://schemas.openxmlformats.org/officeDocument/2006/relationships/image" Target="../media/image336.emf"/><Relationship Id="rId2" Type="http://schemas.openxmlformats.org/officeDocument/2006/relationships/image" Target="../media/image335.emf"/><Relationship Id="rId1" Type="http://schemas.openxmlformats.org/officeDocument/2006/relationships/image" Target="../media/image334.emf"/></Relationships>
</file>

<file path=ppt/drawings/_rels/vmlDrawing43.vml.rels><?xml version="1.0" encoding="UTF-8" standalone="yes"?>
<Relationships xmlns="http://schemas.openxmlformats.org/package/2006/relationships"><Relationship Id="rId6" Type="http://schemas.openxmlformats.org/officeDocument/2006/relationships/image" Target="../media/image345.wmf"/><Relationship Id="rId5" Type="http://schemas.openxmlformats.org/officeDocument/2006/relationships/image" Target="../media/image344.wmf"/><Relationship Id="rId4" Type="http://schemas.openxmlformats.org/officeDocument/2006/relationships/image" Target="../media/image343.emf"/><Relationship Id="rId3" Type="http://schemas.openxmlformats.org/officeDocument/2006/relationships/image" Target="../media/image342.emf"/><Relationship Id="rId2" Type="http://schemas.openxmlformats.org/officeDocument/2006/relationships/image" Target="../media/image341.emf"/><Relationship Id="rId1" Type="http://schemas.openxmlformats.org/officeDocument/2006/relationships/image" Target="../media/image340.emf"/></Relationships>
</file>

<file path=ppt/drawings/_rels/vmlDrawing44.vml.rels><?xml version="1.0" encoding="UTF-8" standalone="yes"?>
<Relationships xmlns="http://schemas.openxmlformats.org/package/2006/relationships"><Relationship Id="rId6" Type="http://schemas.openxmlformats.org/officeDocument/2006/relationships/image" Target="../media/image351.wmf"/><Relationship Id="rId5" Type="http://schemas.openxmlformats.org/officeDocument/2006/relationships/image" Target="../media/image350.wmf"/><Relationship Id="rId4" Type="http://schemas.openxmlformats.org/officeDocument/2006/relationships/image" Target="../media/image349.wmf"/><Relationship Id="rId3" Type="http://schemas.openxmlformats.org/officeDocument/2006/relationships/image" Target="../media/image348.wmf"/><Relationship Id="rId2" Type="http://schemas.openxmlformats.org/officeDocument/2006/relationships/image" Target="../media/image347.wmf"/><Relationship Id="rId1" Type="http://schemas.openxmlformats.org/officeDocument/2006/relationships/image" Target="../media/image346.wmf"/></Relationships>
</file>

<file path=ppt/drawings/_rels/vmlDrawing45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8.wmf"/><Relationship Id="rId4" Type="http://schemas.openxmlformats.org/officeDocument/2006/relationships/image" Target="../media/image357.wmf"/><Relationship Id="rId3" Type="http://schemas.openxmlformats.org/officeDocument/2006/relationships/image" Target="../media/image356.wmf"/><Relationship Id="rId2" Type="http://schemas.openxmlformats.org/officeDocument/2006/relationships/image" Target="../media/image355.wmf"/><Relationship Id="rId1" Type="http://schemas.openxmlformats.org/officeDocument/2006/relationships/image" Target="../media/image354.w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2.wmf"/><Relationship Id="rId8" Type="http://schemas.openxmlformats.org/officeDocument/2006/relationships/image" Target="../media/image361.wmf"/><Relationship Id="rId7" Type="http://schemas.openxmlformats.org/officeDocument/2006/relationships/image" Target="../media/image360.wmf"/><Relationship Id="rId6" Type="http://schemas.openxmlformats.org/officeDocument/2006/relationships/image" Target="../media/image359.wmf"/><Relationship Id="rId5" Type="http://schemas.openxmlformats.org/officeDocument/2006/relationships/image" Target="../media/image338.wmf"/><Relationship Id="rId4" Type="http://schemas.openxmlformats.org/officeDocument/2006/relationships/image" Target="../media/image337.emf"/><Relationship Id="rId3" Type="http://schemas.openxmlformats.org/officeDocument/2006/relationships/image" Target="../media/image336.emf"/><Relationship Id="rId2" Type="http://schemas.openxmlformats.org/officeDocument/2006/relationships/image" Target="../media/image335.emf"/><Relationship Id="rId11" Type="http://schemas.openxmlformats.org/officeDocument/2006/relationships/image" Target="../media/image364.wmf"/><Relationship Id="rId10" Type="http://schemas.openxmlformats.org/officeDocument/2006/relationships/image" Target="../media/image363.wmf"/><Relationship Id="rId1" Type="http://schemas.openxmlformats.org/officeDocument/2006/relationships/image" Target="../media/image334.e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2.wmf"/><Relationship Id="rId8" Type="http://schemas.openxmlformats.org/officeDocument/2006/relationships/image" Target="../media/image371.wmf"/><Relationship Id="rId7" Type="http://schemas.openxmlformats.org/officeDocument/2006/relationships/image" Target="../media/image370.wmf"/><Relationship Id="rId6" Type="http://schemas.openxmlformats.org/officeDocument/2006/relationships/image" Target="../media/image358.wmf"/><Relationship Id="rId5" Type="http://schemas.openxmlformats.org/officeDocument/2006/relationships/image" Target="../media/image369.wmf"/><Relationship Id="rId4" Type="http://schemas.openxmlformats.org/officeDocument/2006/relationships/image" Target="../media/image368.wmf"/><Relationship Id="rId3" Type="http://schemas.openxmlformats.org/officeDocument/2006/relationships/image" Target="../media/image367.wmf"/><Relationship Id="rId2" Type="http://schemas.openxmlformats.org/officeDocument/2006/relationships/image" Target="../media/image366.wmf"/><Relationship Id="rId13" Type="http://schemas.openxmlformats.org/officeDocument/2006/relationships/image" Target="../media/image376.wmf"/><Relationship Id="rId12" Type="http://schemas.openxmlformats.org/officeDocument/2006/relationships/image" Target="../media/image375.wmf"/><Relationship Id="rId11" Type="http://schemas.openxmlformats.org/officeDocument/2006/relationships/image" Target="../media/image374.wmf"/><Relationship Id="rId10" Type="http://schemas.openxmlformats.org/officeDocument/2006/relationships/image" Target="../media/image373.wmf"/><Relationship Id="rId1" Type="http://schemas.openxmlformats.org/officeDocument/2006/relationships/image" Target="../media/image365.wmf"/></Relationships>
</file>

<file path=ppt/drawings/_rels/vmlDrawing4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4.wmf"/><Relationship Id="rId8" Type="http://schemas.openxmlformats.org/officeDocument/2006/relationships/image" Target="../media/image383.wmf"/><Relationship Id="rId7" Type="http://schemas.openxmlformats.org/officeDocument/2006/relationships/image" Target="../media/image382.wmf"/><Relationship Id="rId6" Type="http://schemas.openxmlformats.org/officeDocument/2006/relationships/image" Target="../media/image381.wmf"/><Relationship Id="rId5" Type="http://schemas.openxmlformats.org/officeDocument/2006/relationships/image" Target="../media/image380.wmf"/><Relationship Id="rId4" Type="http://schemas.openxmlformats.org/officeDocument/2006/relationships/image" Target="../media/image379.wmf"/><Relationship Id="rId3" Type="http://schemas.openxmlformats.org/officeDocument/2006/relationships/image" Target="../media/image378.wmf"/><Relationship Id="rId2" Type="http://schemas.openxmlformats.org/officeDocument/2006/relationships/image" Target="../media/image366.wmf"/><Relationship Id="rId11" Type="http://schemas.openxmlformats.org/officeDocument/2006/relationships/image" Target="../media/image386.wmf"/><Relationship Id="rId10" Type="http://schemas.openxmlformats.org/officeDocument/2006/relationships/image" Target="../media/image385.wmf"/><Relationship Id="rId1" Type="http://schemas.openxmlformats.org/officeDocument/2006/relationships/image" Target="../media/image377.wmf"/></Relationships>
</file>

<file path=ppt/drawings/_rels/vmlDrawing4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4.wmf"/><Relationship Id="rId8" Type="http://schemas.openxmlformats.org/officeDocument/2006/relationships/image" Target="../media/image393.wmf"/><Relationship Id="rId7" Type="http://schemas.openxmlformats.org/officeDocument/2006/relationships/image" Target="../media/image392.wmf"/><Relationship Id="rId6" Type="http://schemas.openxmlformats.org/officeDocument/2006/relationships/image" Target="../media/image391.wmf"/><Relationship Id="rId5" Type="http://schemas.openxmlformats.org/officeDocument/2006/relationships/image" Target="../media/image390.wmf"/><Relationship Id="rId4" Type="http://schemas.openxmlformats.org/officeDocument/2006/relationships/image" Target="../media/image389.wmf"/><Relationship Id="rId3" Type="http://schemas.openxmlformats.org/officeDocument/2006/relationships/image" Target="../media/image388.wmf"/><Relationship Id="rId2" Type="http://schemas.openxmlformats.org/officeDocument/2006/relationships/image" Target="../media/image387.wmf"/><Relationship Id="rId10" Type="http://schemas.openxmlformats.org/officeDocument/2006/relationships/image" Target="../media/image395.wmf"/><Relationship Id="rId1" Type="http://schemas.openxmlformats.org/officeDocument/2006/relationships/image" Target="../media/image36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7" Type="http://schemas.openxmlformats.org/officeDocument/2006/relationships/image" Target="../media/image32.wmf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Relationship Id="rId3" Type="http://schemas.openxmlformats.org/officeDocument/2006/relationships/image" Target="../media/image20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7" Type="http://schemas.openxmlformats.org/officeDocument/2006/relationships/image" Target="../media/image380.wmf"/><Relationship Id="rId6" Type="http://schemas.openxmlformats.org/officeDocument/2006/relationships/image" Target="../media/image400.wmf"/><Relationship Id="rId5" Type="http://schemas.openxmlformats.org/officeDocument/2006/relationships/image" Target="../media/image399.wmf"/><Relationship Id="rId4" Type="http://schemas.openxmlformats.org/officeDocument/2006/relationships/image" Target="../media/image398.wmf"/><Relationship Id="rId3" Type="http://schemas.openxmlformats.org/officeDocument/2006/relationships/image" Target="../media/image92.wmf"/><Relationship Id="rId2" Type="http://schemas.openxmlformats.org/officeDocument/2006/relationships/image" Target="../media/image397.wmf"/><Relationship Id="rId1" Type="http://schemas.openxmlformats.org/officeDocument/2006/relationships/image" Target="../media/image396.wmf"/></Relationships>
</file>

<file path=ppt/drawings/_rels/vmlDrawing51.vml.rels><?xml version="1.0" encoding="UTF-8" standalone="yes"?>
<Relationships xmlns="http://schemas.openxmlformats.org/package/2006/relationships"><Relationship Id="rId9" Type="http://schemas.openxmlformats.org/officeDocument/2006/relationships/image" Target="../media/image410.wmf"/><Relationship Id="rId8" Type="http://schemas.openxmlformats.org/officeDocument/2006/relationships/image" Target="../media/image409.wmf"/><Relationship Id="rId7" Type="http://schemas.openxmlformats.org/officeDocument/2006/relationships/image" Target="../media/image408.wmf"/><Relationship Id="rId6" Type="http://schemas.openxmlformats.org/officeDocument/2006/relationships/image" Target="../media/image407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Relationship Id="rId3" Type="http://schemas.openxmlformats.org/officeDocument/2006/relationships/image" Target="../media/image404.wmf"/><Relationship Id="rId2" Type="http://schemas.openxmlformats.org/officeDocument/2006/relationships/image" Target="../media/image403.wmf"/><Relationship Id="rId1" Type="http://schemas.openxmlformats.org/officeDocument/2006/relationships/image" Target="../media/image402.wmf"/></Relationships>
</file>

<file path=ppt/drawings/_rels/vmlDrawing52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wmf"/><Relationship Id="rId7" Type="http://schemas.openxmlformats.org/officeDocument/2006/relationships/image" Target="../media/image402.wmf"/><Relationship Id="rId6" Type="http://schemas.openxmlformats.org/officeDocument/2006/relationships/image" Target="../media/image406.wmf"/><Relationship Id="rId5" Type="http://schemas.openxmlformats.org/officeDocument/2006/relationships/image" Target="../media/image405.wmf"/><Relationship Id="rId4" Type="http://schemas.openxmlformats.org/officeDocument/2006/relationships/image" Target="../media/image414.wmf"/><Relationship Id="rId3" Type="http://schemas.openxmlformats.org/officeDocument/2006/relationships/image" Target="../media/image413.wmf"/><Relationship Id="rId2" Type="http://schemas.openxmlformats.org/officeDocument/2006/relationships/image" Target="../media/image412.wmf"/><Relationship Id="rId1" Type="http://schemas.openxmlformats.org/officeDocument/2006/relationships/image" Target="../media/image411.wmf"/></Relationships>
</file>

<file path=ppt/drawings/_rels/vmlDrawing5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02.wmf"/><Relationship Id="rId8" Type="http://schemas.openxmlformats.org/officeDocument/2006/relationships/image" Target="../media/image412.wmf"/><Relationship Id="rId7" Type="http://schemas.openxmlformats.org/officeDocument/2006/relationships/image" Target="../media/image411.wmf"/><Relationship Id="rId6" Type="http://schemas.openxmlformats.org/officeDocument/2006/relationships/image" Target="../media/image420.wmf"/><Relationship Id="rId5" Type="http://schemas.openxmlformats.org/officeDocument/2006/relationships/image" Target="../media/image419.wmf"/><Relationship Id="rId4" Type="http://schemas.openxmlformats.org/officeDocument/2006/relationships/image" Target="../media/image418.wmf"/><Relationship Id="rId3" Type="http://schemas.openxmlformats.org/officeDocument/2006/relationships/image" Target="../media/image417.wmf"/><Relationship Id="rId2" Type="http://schemas.openxmlformats.org/officeDocument/2006/relationships/image" Target="../media/image416.wmf"/><Relationship Id="rId12" Type="http://schemas.openxmlformats.org/officeDocument/2006/relationships/image" Target="../media/image406.wmf"/><Relationship Id="rId11" Type="http://schemas.openxmlformats.org/officeDocument/2006/relationships/image" Target="../media/image405.wmf"/><Relationship Id="rId10" Type="http://schemas.openxmlformats.org/officeDocument/2006/relationships/image" Target="../media/image403.wmf"/><Relationship Id="rId1" Type="http://schemas.openxmlformats.org/officeDocument/2006/relationships/image" Target="../media/image415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wmf"/><Relationship Id="rId1" Type="http://schemas.openxmlformats.org/officeDocument/2006/relationships/image" Target="../media/image421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wmf"/><Relationship Id="rId1" Type="http://schemas.openxmlformats.org/officeDocument/2006/relationships/image" Target="../media/image461.wmf"/></Relationships>
</file>

<file path=ppt/drawings/_rels/vmlDrawing5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1.wmf"/><Relationship Id="rId8" Type="http://schemas.openxmlformats.org/officeDocument/2006/relationships/image" Target="../media/image470.wmf"/><Relationship Id="rId7" Type="http://schemas.openxmlformats.org/officeDocument/2006/relationships/image" Target="../media/image469.wmf"/><Relationship Id="rId6" Type="http://schemas.openxmlformats.org/officeDocument/2006/relationships/image" Target="../media/image468.wmf"/><Relationship Id="rId5" Type="http://schemas.openxmlformats.org/officeDocument/2006/relationships/image" Target="../media/image467.wmf"/><Relationship Id="rId4" Type="http://schemas.openxmlformats.org/officeDocument/2006/relationships/image" Target="../media/image466.wmf"/><Relationship Id="rId3" Type="http://schemas.openxmlformats.org/officeDocument/2006/relationships/image" Target="../media/image465.wmf"/><Relationship Id="rId2" Type="http://schemas.openxmlformats.org/officeDocument/2006/relationships/image" Target="../media/image464.wmf"/><Relationship Id="rId16" Type="http://schemas.openxmlformats.org/officeDocument/2006/relationships/image" Target="../media/image478.wmf"/><Relationship Id="rId15" Type="http://schemas.openxmlformats.org/officeDocument/2006/relationships/image" Target="../media/image477.wmf"/><Relationship Id="rId14" Type="http://schemas.openxmlformats.org/officeDocument/2006/relationships/image" Target="../media/image476.wmf"/><Relationship Id="rId13" Type="http://schemas.openxmlformats.org/officeDocument/2006/relationships/image" Target="../media/image475.wmf"/><Relationship Id="rId12" Type="http://schemas.openxmlformats.org/officeDocument/2006/relationships/image" Target="../media/image474.wmf"/><Relationship Id="rId11" Type="http://schemas.openxmlformats.org/officeDocument/2006/relationships/image" Target="../media/image473.wmf"/><Relationship Id="rId10" Type="http://schemas.openxmlformats.org/officeDocument/2006/relationships/image" Target="../media/image472.wmf"/><Relationship Id="rId1" Type="http://schemas.openxmlformats.org/officeDocument/2006/relationships/image" Target="../media/image463.wmf"/></Relationships>
</file>

<file path=ppt/drawings/_rels/vmlDrawing5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88.emf"/><Relationship Id="rId8" Type="http://schemas.openxmlformats.org/officeDocument/2006/relationships/image" Target="../media/image487.wmf"/><Relationship Id="rId7" Type="http://schemas.openxmlformats.org/officeDocument/2006/relationships/image" Target="../media/image486.wmf"/><Relationship Id="rId6" Type="http://schemas.openxmlformats.org/officeDocument/2006/relationships/image" Target="../media/image485.wmf"/><Relationship Id="rId5" Type="http://schemas.openxmlformats.org/officeDocument/2006/relationships/image" Target="../media/image484.wmf"/><Relationship Id="rId4" Type="http://schemas.openxmlformats.org/officeDocument/2006/relationships/image" Target="../media/image482.wmf"/><Relationship Id="rId3" Type="http://schemas.openxmlformats.org/officeDocument/2006/relationships/image" Target="../media/image481.wmf"/><Relationship Id="rId2" Type="http://schemas.openxmlformats.org/officeDocument/2006/relationships/image" Target="../media/image480.wmf"/><Relationship Id="rId1" Type="http://schemas.openxmlformats.org/officeDocument/2006/relationships/image" Target="../media/image479.wmf"/></Relationships>
</file>

<file path=ppt/drawings/_rels/vmlDrawing5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7.wmf"/><Relationship Id="rId8" Type="http://schemas.openxmlformats.org/officeDocument/2006/relationships/image" Target="../media/image496.wmf"/><Relationship Id="rId7" Type="http://schemas.openxmlformats.org/officeDocument/2006/relationships/image" Target="../media/image495.wmf"/><Relationship Id="rId6" Type="http://schemas.openxmlformats.org/officeDocument/2006/relationships/image" Target="../media/image494.wmf"/><Relationship Id="rId5" Type="http://schemas.openxmlformats.org/officeDocument/2006/relationships/image" Target="../media/image493.wmf"/><Relationship Id="rId4" Type="http://schemas.openxmlformats.org/officeDocument/2006/relationships/image" Target="../media/image492.wmf"/><Relationship Id="rId3" Type="http://schemas.openxmlformats.org/officeDocument/2006/relationships/image" Target="../media/image491.wmf"/><Relationship Id="rId2" Type="http://schemas.openxmlformats.org/officeDocument/2006/relationships/image" Target="../media/image490.wmf"/><Relationship Id="rId11" Type="http://schemas.openxmlformats.org/officeDocument/2006/relationships/image" Target="../media/image499.wmf"/><Relationship Id="rId10" Type="http://schemas.openxmlformats.org/officeDocument/2006/relationships/image" Target="../media/image498.wmf"/><Relationship Id="rId1" Type="http://schemas.openxmlformats.org/officeDocument/2006/relationships/image" Target="../media/image489.wmf"/></Relationships>
</file>

<file path=ppt/drawings/_rels/vmlDrawing59.vml.rels><?xml version="1.0" encoding="UTF-8" standalone="yes"?>
<Relationships xmlns="http://schemas.openxmlformats.org/package/2006/relationships"><Relationship Id="rId6" Type="http://schemas.openxmlformats.org/officeDocument/2006/relationships/image" Target="../media/image505.wmf"/><Relationship Id="rId5" Type="http://schemas.openxmlformats.org/officeDocument/2006/relationships/image" Target="../media/image504.wmf"/><Relationship Id="rId4" Type="http://schemas.openxmlformats.org/officeDocument/2006/relationships/image" Target="../media/image503.wmf"/><Relationship Id="rId3" Type="http://schemas.openxmlformats.org/officeDocument/2006/relationships/image" Target="../media/image502.wmf"/><Relationship Id="rId2" Type="http://schemas.openxmlformats.org/officeDocument/2006/relationships/image" Target="../media/image501.wmf"/><Relationship Id="rId1" Type="http://schemas.openxmlformats.org/officeDocument/2006/relationships/image" Target="../media/image500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.wmf"/><Relationship Id="rId8" Type="http://schemas.openxmlformats.org/officeDocument/2006/relationships/image" Target="../media/image41.wmf"/><Relationship Id="rId7" Type="http://schemas.openxmlformats.org/officeDocument/2006/relationships/image" Target="../media/image40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3" Type="http://schemas.openxmlformats.org/officeDocument/2006/relationships/image" Target="../media/image46.wmf"/><Relationship Id="rId12" Type="http://schemas.openxmlformats.org/officeDocument/2006/relationships/image" Target="../media/image45.wmf"/><Relationship Id="rId11" Type="http://schemas.openxmlformats.org/officeDocument/2006/relationships/image" Target="../media/image44.wmf"/><Relationship Id="rId10" Type="http://schemas.openxmlformats.org/officeDocument/2006/relationships/image" Target="../media/image43.wmf"/><Relationship Id="rId1" Type="http://schemas.openxmlformats.org/officeDocument/2006/relationships/image" Target="../media/image34.wmf"/></Relationships>
</file>

<file path=ppt/drawings/_rels/vmlDrawing60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wmf"/><Relationship Id="rId8" Type="http://schemas.openxmlformats.org/officeDocument/2006/relationships/image" Target="../media/image513.wmf"/><Relationship Id="rId7" Type="http://schemas.openxmlformats.org/officeDocument/2006/relationships/image" Target="../media/image512.wmf"/><Relationship Id="rId6" Type="http://schemas.openxmlformats.org/officeDocument/2006/relationships/image" Target="../media/image511.wmf"/><Relationship Id="rId5" Type="http://schemas.openxmlformats.org/officeDocument/2006/relationships/image" Target="../media/image510.wmf"/><Relationship Id="rId4" Type="http://schemas.openxmlformats.org/officeDocument/2006/relationships/image" Target="../media/image509.wmf"/><Relationship Id="rId3" Type="http://schemas.openxmlformats.org/officeDocument/2006/relationships/image" Target="../media/image508.wmf"/><Relationship Id="rId2" Type="http://schemas.openxmlformats.org/officeDocument/2006/relationships/image" Target="../media/image507.wmf"/><Relationship Id="rId14" Type="http://schemas.openxmlformats.org/officeDocument/2006/relationships/image" Target="../media/image516.wmf"/><Relationship Id="rId13" Type="http://schemas.openxmlformats.org/officeDocument/2006/relationships/image" Target="../media/image496.wmf"/><Relationship Id="rId12" Type="http://schemas.openxmlformats.org/officeDocument/2006/relationships/image" Target="../media/image495.wmf"/><Relationship Id="rId11" Type="http://schemas.openxmlformats.org/officeDocument/2006/relationships/image" Target="../media/image515.wmf"/><Relationship Id="rId10" Type="http://schemas.openxmlformats.org/officeDocument/2006/relationships/image" Target="../media/image494.wmf"/><Relationship Id="rId1" Type="http://schemas.openxmlformats.org/officeDocument/2006/relationships/image" Target="../media/image506.wmf"/></Relationships>
</file>

<file path=ppt/drawings/_rels/vmlDrawing61.vml.rels><?xml version="1.0" encoding="UTF-8" standalone="yes"?>
<Relationships xmlns="http://schemas.openxmlformats.org/package/2006/relationships"><Relationship Id="rId6" Type="http://schemas.openxmlformats.org/officeDocument/2006/relationships/image" Target="../media/image521.wmf"/><Relationship Id="rId5" Type="http://schemas.openxmlformats.org/officeDocument/2006/relationships/image" Target="../media/image520.wmf"/><Relationship Id="rId4" Type="http://schemas.openxmlformats.org/officeDocument/2006/relationships/image" Target="../media/image519.wmf"/><Relationship Id="rId3" Type="http://schemas.openxmlformats.org/officeDocument/2006/relationships/image" Target="../media/image518.wmf"/><Relationship Id="rId2" Type="http://schemas.openxmlformats.org/officeDocument/2006/relationships/image" Target="../media/image494.wmf"/><Relationship Id="rId1" Type="http://schemas.openxmlformats.org/officeDocument/2006/relationships/image" Target="../media/image517.wmf"/></Relationships>
</file>

<file path=ppt/drawings/_rels/vmlDrawing62.vml.rels><?xml version="1.0" encoding="UTF-8" standalone="yes"?>
<Relationships xmlns="http://schemas.openxmlformats.org/package/2006/relationships"><Relationship Id="rId6" Type="http://schemas.openxmlformats.org/officeDocument/2006/relationships/image" Target="../media/image527.wmf"/><Relationship Id="rId5" Type="http://schemas.openxmlformats.org/officeDocument/2006/relationships/image" Target="../media/image526.wmf"/><Relationship Id="rId4" Type="http://schemas.openxmlformats.org/officeDocument/2006/relationships/image" Target="../media/image525.wmf"/><Relationship Id="rId3" Type="http://schemas.openxmlformats.org/officeDocument/2006/relationships/image" Target="../media/image524.wmf"/><Relationship Id="rId2" Type="http://schemas.openxmlformats.org/officeDocument/2006/relationships/image" Target="../media/image523.wmf"/><Relationship Id="rId1" Type="http://schemas.openxmlformats.org/officeDocument/2006/relationships/image" Target="../media/image522.wmf"/></Relationships>
</file>

<file path=ppt/drawings/_rels/vmlDrawing63.vml.rels><?xml version="1.0" encoding="UTF-8" standalone="yes"?>
<Relationships xmlns="http://schemas.openxmlformats.org/package/2006/relationships"><Relationship Id="rId6" Type="http://schemas.openxmlformats.org/officeDocument/2006/relationships/image" Target="../media/image529.wmf"/><Relationship Id="rId5" Type="http://schemas.openxmlformats.org/officeDocument/2006/relationships/image" Target="../media/image528.wmf"/><Relationship Id="rId4" Type="http://schemas.openxmlformats.org/officeDocument/2006/relationships/image" Target="../media/image525.wmf"/><Relationship Id="rId3" Type="http://schemas.openxmlformats.org/officeDocument/2006/relationships/image" Target="../media/image524.wmf"/><Relationship Id="rId2" Type="http://schemas.openxmlformats.org/officeDocument/2006/relationships/image" Target="../media/image523.wmf"/><Relationship Id="rId1" Type="http://schemas.openxmlformats.org/officeDocument/2006/relationships/image" Target="../media/image522.wmf"/></Relationships>
</file>

<file path=ppt/drawings/_rels/vmlDrawing64.vml.rels><?xml version="1.0" encoding="UTF-8" standalone="yes"?>
<Relationships xmlns="http://schemas.openxmlformats.org/package/2006/relationships"><Relationship Id="rId7" Type="http://schemas.openxmlformats.org/officeDocument/2006/relationships/image" Target="../media/image536.wmf"/><Relationship Id="rId6" Type="http://schemas.openxmlformats.org/officeDocument/2006/relationships/image" Target="../media/image535.wmf"/><Relationship Id="rId5" Type="http://schemas.openxmlformats.org/officeDocument/2006/relationships/image" Target="../media/image534.wmf"/><Relationship Id="rId4" Type="http://schemas.openxmlformats.org/officeDocument/2006/relationships/image" Target="../media/image533.wmf"/><Relationship Id="rId3" Type="http://schemas.openxmlformats.org/officeDocument/2006/relationships/image" Target="../media/image532.wmf"/><Relationship Id="rId2" Type="http://schemas.openxmlformats.org/officeDocument/2006/relationships/image" Target="../media/image531.wmf"/><Relationship Id="rId1" Type="http://schemas.openxmlformats.org/officeDocument/2006/relationships/image" Target="../media/image530.wmf"/></Relationships>
</file>

<file path=ppt/drawings/_rels/vmlDrawing6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45.wmf"/><Relationship Id="rId8" Type="http://schemas.openxmlformats.org/officeDocument/2006/relationships/image" Target="../media/image544.wmf"/><Relationship Id="rId7" Type="http://schemas.openxmlformats.org/officeDocument/2006/relationships/image" Target="../media/image543.wmf"/><Relationship Id="rId6" Type="http://schemas.openxmlformats.org/officeDocument/2006/relationships/image" Target="../media/image542.wmf"/><Relationship Id="rId5" Type="http://schemas.openxmlformats.org/officeDocument/2006/relationships/image" Target="../media/image541.wmf"/><Relationship Id="rId4" Type="http://schemas.openxmlformats.org/officeDocument/2006/relationships/image" Target="../media/image540.wmf"/><Relationship Id="rId3" Type="http://schemas.openxmlformats.org/officeDocument/2006/relationships/image" Target="../media/image539.wmf"/><Relationship Id="rId2" Type="http://schemas.openxmlformats.org/officeDocument/2006/relationships/image" Target="../media/image538.wmf"/><Relationship Id="rId14" Type="http://schemas.openxmlformats.org/officeDocument/2006/relationships/image" Target="../media/image550.wmf"/><Relationship Id="rId13" Type="http://schemas.openxmlformats.org/officeDocument/2006/relationships/image" Target="../media/image549.wmf"/><Relationship Id="rId12" Type="http://schemas.openxmlformats.org/officeDocument/2006/relationships/image" Target="../media/image548.wmf"/><Relationship Id="rId11" Type="http://schemas.openxmlformats.org/officeDocument/2006/relationships/image" Target="../media/image547.wmf"/><Relationship Id="rId10" Type="http://schemas.openxmlformats.org/officeDocument/2006/relationships/image" Target="../media/image546.wmf"/><Relationship Id="rId1" Type="http://schemas.openxmlformats.org/officeDocument/2006/relationships/image" Target="../media/image537.wmf"/></Relationships>
</file>

<file path=ppt/drawings/_rels/vmlDrawing66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9.emf"/><Relationship Id="rId8" Type="http://schemas.openxmlformats.org/officeDocument/2006/relationships/image" Target="../media/image558.emf"/><Relationship Id="rId7" Type="http://schemas.openxmlformats.org/officeDocument/2006/relationships/image" Target="../media/image557.emf"/><Relationship Id="rId6" Type="http://schemas.openxmlformats.org/officeDocument/2006/relationships/image" Target="../media/image556.emf"/><Relationship Id="rId5" Type="http://schemas.openxmlformats.org/officeDocument/2006/relationships/image" Target="../media/image555.emf"/><Relationship Id="rId4" Type="http://schemas.openxmlformats.org/officeDocument/2006/relationships/image" Target="../media/image554.emf"/><Relationship Id="rId3" Type="http://schemas.openxmlformats.org/officeDocument/2006/relationships/image" Target="../media/image553.emf"/><Relationship Id="rId2" Type="http://schemas.openxmlformats.org/officeDocument/2006/relationships/image" Target="../media/image552.emf"/><Relationship Id="rId11" Type="http://schemas.openxmlformats.org/officeDocument/2006/relationships/image" Target="../media/image561.emf"/><Relationship Id="rId10" Type="http://schemas.openxmlformats.org/officeDocument/2006/relationships/image" Target="../media/image560.emf"/><Relationship Id="rId1" Type="http://schemas.openxmlformats.org/officeDocument/2006/relationships/image" Target="../media/image551.emf"/></Relationships>
</file>

<file path=ppt/drawings/_rels/vmlDrawing6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9.wmf"/><Relationship Id="rId8" Type="http://schemas.openxmlformats.org/officeDocument/2006/relationships/image" Target="../media/image550.wmf"/><Relationship Id="rId7" Type="http://schemas.openxmlformats.org/officeDocument/2006/relationships/image" Target="../media/image568.wmf"/><Relationship Id="rId6" Type="http://schemas.openxmlformats.org/officeDocument/2006/relationships/image" Target="../media/image567.wmf"/><Relationship Id="rId5" Type="http://schemas.openxmlformats.org/officeDocument/2006/relationships/image" Target="../media/image566.wmf"/><Relationship Id="rId4" Type="http://schemas.openxmlformats.org/officeDocument/2006/relationships/image" Target="../media/image565.wmf"/><Relationship Id="rId3" Type="http://schemas.openxmlformats.org/officeDocument/2006/relationships/image" Target="../media/image564.wmf"/><Relationship Id="rId2" Type="http://schemas.openxmlformats.org/officeDocument/2006/relationships/image" Target="../media/image563.wmf"/><Relationship Id="rId1" Type="http://schemas.openxmlformats.org/officeDocument/2006/relationships/image" Target="../media/image562.emf"/></Relationships>
</file>

<file path=ppt/drawings/_rels/vmlDrawing68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1.wmf"/><Relationship Id="rId8" Type="http://schemas.openxmlformats.org/officeDocument/2006/relationships/image" Target="../media/image570.wmf"/><Relationship Id="rId7" Type="http://schemas.openxmlformats.org/officeDocument/2006/relationships/image" Target="../media/image550.wmf"/><Relationship Id="rId6" Type="http://schemas.openxmlformats.org/officeDocument/2006/relationships/image" Target="../media/image568.wmf"/><Relationship Id="rId5" Type="http://schemas.openxmlformats.org/officeDocument/2006/relationships/image" Target="../media/image567.wmf"/><Relationship Id="rId4" Type="http://schemas.openxmlformats.org/officeDocument/2006/relationships/image" Target="../media/image566.wmf"/><Relationship Id="rId3" Type="http://schemas.openxmlformats.org/officeDocument/2006/relationships/image" Target="../media/image565.wmf"/><Relationship Id="rId2" Type="http://schemas.openxmlformats.org/officeDocument/2006/relationships/image" Target="../media/image564.wmf"/><Relationship Id="rId18" Type="http://schemas.openxmlformats.org/officeDocument/2006/relationships/image" Target="../media/image580.wmf"/><Relationship Id="rId17" Type="http://schemas.openxmlformats.org/officeDocument/2006/relationships/image" Target="../media/image579.wmf"/><Relationship Id="rId16" Type="http://schemas.openxmlformats.org/officeDocument/2006/relationships/image" Target="../media/image578.wmf"/><Relationship Id="rId15" Type="http://schemas.openxmlformats.org/officeDocument/2006/relationships/image" Target="../media/image577.wmf"/><Relationship Id="rId14" Type="http://schemas.openxmlformats.org/officeDocument/2006/relationships/image" Target="../media/image576.wmf"/><Relationship Id="rId13" Type="http://schemas.openxmlformats.org/officeDocument/2006/relationships/image" Target="../media/image575.wmf"/><Relationship Id="rId12" Type="http://schemas.openxmlformats.org/officeDocument/2006/relationships/image" Target="../media/image574.wmf"/><Relationship Id="rId11" Type="http://schemas.openxmlformats.org/officeDocument/2006/relationships/image" Target="../media/image573.wmf"/><Relationship Id="rId10" Type="http://schemas.openxmlformats.org/officeDocument/2006/relationships/image" Target="../media/image572.wmf"/><Relationship Id="rId1" Type="http://schemas.openxmlformats.org/officeDocument/2006/relationships/image" Target="../media/image562.emf"/></Relationships>
</file>

<file path=ppt/drawings/_rels/vmlDrawing69.vml.rels><?xml version="1.0" encoding="UTF-8" standalone="yes"?>
<Relationships xmlns="http://schemas.openxmlformats.org/package/2006/relationships"><Relationship Id="rId9" Type="http://schemas.openxmlformats.org/officeDocument/2006/relationships/image" Target="../media/image589.emf"/><Relationship Id="rId8" Type="http://schemas.openxmlformats.org/officeDocument/2006/relationships/image" Target="../media/image588.emf"/><Relationship Id="rId7" Type="http://schemas.openxmlformats.org/officeDocument/2006/relationships/image" Target="../media/image587.emf"/><Relationship Id="rId6" Type="http://schemas.openxmlformats.org/officeDocument/2006/relationships/image" Target="../media/image586.emf"/><Relationship Id="rId5" Type="http://schemas.openxmlformats.org/officeDocument/2006/relationships/image" Target="../media/image585.emf"/><Relationship Id="rId4" Type="http://schemas.openxmlformats.org/officeDocument/2006/relationships/image" Target="../media/image584.emf"/><Relationship Id="rId3" Type="http://schemas.openxmlformats.org/officeDocument/2006/relationships/image" Target="../media/image583.emf"/><Relationship Id="rId2" Type="http://schemas.openxmlformats.org/officeDocument/2006/relationships/image" Target="../media/image582.emf"/><Relationship Id="rId19" Type="http://schemas.openxmlformats.org/officeDocument/2006/relationships/image" Target="../media/image599.emf"/><Relationship Id="rId18" Type="http://schemas.openxmlformats.org/officeDocument/2006/relationships/image" Target="../media/image598.emf"/><Relationship Id="rId17" Type="http://schemas.openxmlformats.org/officeDocument/2006/relationships/image" Target="../media/image597.emf"/><Relationship Id="rId16" Type="http://schemas.openxmlformats.org/officeDocument/2006/relationships/image" Target="../media/image596.emf"/><Relationship Id="rId15" Type="http://schemas.openxmlformats.org/officeDocument/2006/relationships/image" Target="../media/image595.emf"/><Relationship Id="rId14" Type="http://schemas.openxmlformats.org/officeDocument/2006/relationships/image" Target="../media/image594.emf"/><Relationship Id="rId13" Type="http://schemas.openxmlformats.org/officeDocument/2006/relationships/image" Target="../media/image593.emf"/><Relationship Id="rId12" Type="http://schemas.openxmlformats.org/officeDocument/2006/relationships/image" Target="../media/image592.emf"/><Relationship Id="rId11" Type="http://schemas.openxmlformats.org/officeDocument/2006/relationships/image" Target="../media/image591.emf"/><Relationship Id="rId10" Type="http://schemas.openxmlformats.org/officeDocument/2006/relationships/image" Target="../media/image590.emf"/><Relationship Id="rId1" Type="http://schemas.openxmlformats.org/officeDocument/2006/relationships/image" Target="../media/image581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.wmf"/><Relationship Id="rId8" Type="http://schemas.openxmlformats.org/officeDocument/2006/relationships/image" Target="../media/image53.wmf"/><Relationship Id="rId7" Type="http://schemas.openxmlformats.org/officeDocument/2006/relationships/image" Target="../media/image52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5.wmf"/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70.vml.rels><?xml version="1.0" encoding="UTF-8" standalone="yes"?>
<Relationships xmlns="http://schemas.openxmlformats.org/package/2006/relationships"><Relationship Id="rId9" Type="http://schemas.openxmlformats.org/officeDocument/2006/relationships/image" Target="../media/image608.wmf"/><Relationship Id="rId8" Type="http://schemas.openxmlformats.org/officeDocument/2006/relationships/image" Target="../media/image607.wmf"/><Relationship Id="rId7" Type="http://schemas.openxmlformats.org/officeDocument/2006/relationships/image" Target="../media/image606.wmf"/><Relationship Id="rId6" Type="http://schemas.openxmlformats.org/officeDocument/2006/relationships/image" Target="../media/image605.wmf"/><Relationship Id="rId5" Type="http://schemas.openxmlformats.org/officeDocument/2006/relationships/image" Target="../media/image604.wmf"/><Relationship Id="rId4" Type="http://schemas.openxmlformats.org/officeDocument/2006/relationships/image" Target="../media/image603.wmf"/><Relationship Id="rId3" Type="http://schemas.openxmlformats.org/officeDocument/2006/relationships/image" Target="../media/image602.wmf"/><Relationship Id="rId2" Type="http://schemas.openxmlformats.org/officeDocument/2006/relationships/image" Target="../media/image601.wmf"/><Relationship Id="rId10" Type="http://schemas.openxmlformats.org/officeDocument/2006/relationships/image" Target="../media/image609.wmf"/><Relationship Id="rId1" Type="http://schemas.openxmlformats.org/officeDocument/2006/relationships/image" Target="../media/image600.wmf"/></Relationships>
</file>

<file path=ppt/drawings/_rels/vmlDrawing71.vml.rels><?xml version="1.0" encoding="UTF-8" standalone="yes"?>
<Relationships xmlns="http://schemas.openxmlformats.org/package/2006/relationships"><Relationship Id="rId7" Type="http://schemas.openxmlformats.org/officeDocument/2006/relationships/image" Target="../media/image580.wmf"/><Relationship Id="rId6" Type="http://schemas.openxmlformats.org/officeDocument/2006/relationships/image" Target="../media/image579.wmf"/><Relationship Id="rId5" Type="http://schemas.openxmlformats.org/officeDocument/2006/relationships/image" Target="../media/image578.wmf"/><Relationship Id="rId4" Type="http://schemas.openxmlformats.org/officeDocument/2006/relationships/image" Target="../media/image577.wmf"/><Relationship Id="rId3" Type="http://schemas.openxmlformats.org/officeDocument/2006/relationships/image" Target="../media/image612.wmf"/><Relationship Id="rId2" Type="http://schemas.openxmlformats.org/officeDocument/2006/relationships/image" Target="../media/image611.wmf"/><Relationship Id="rId1" Type="http://schemas.openxmlformats.org/officeDocument/2006/relationships/image" Target="../media/image610.wmf"/></Relationships>
</file>

<file path=ppt/drawings/_rels/vmlDrawing72.vml.rels><?xml version="1.0" encoding="UTF-8" standalone="yes"?>
<Relationships xmlns="http://schemas.openxmlformats.org/package/2006/relationships"><Relationship Id="rId7" Type="http://schemas.openxmlformats.org/officeDocument/2006/relationships/image" Target="../media/image619.wmf"/><Relationship Id="rId6" Type="http://schemas.openxmlformats.org/officeDocument/2006/relationships/image" Target="../media/image618.wmf"/><Relationship Id="rId5" Type="http://schemas.openxmlformats.org/officeDocument/2006/relationships/image" Target="../media/image617.wmf"/><Relationship Id="rId4" Type="http://schemas.openxmlformats.org/officeDocument/2006/relationships/image" Target="../media/image616.wmf"/><Relationship Id="rId3" Type="http://schemas.openxmlformats.org/officeDocument/2006/relationships/image" Target="../media/image615.wmf"/><Relationship Id="rId2" Type="http://schemas.openxmlformats.org/officeDocument/2006/relationships/image" Target="../media/image614.wmf"/><Relationship Id="rId1" Type="http://schemas.openxmlformats.org/officeDocument/2006/relationships/image" Target="../media/image613.wmf"/></Relationships>
</file>

<file path=ppt/drawings/_rels/vmlDrawing73.vml.rels><?xml version="1.0" encoding="UTF-8" standalone="yes"?>
<Relationships xmlns="http://schemas.openxmlformats.org/package/2006/relationships"><Relationship Id="rId9" Type="http://schemas.openxmlformats.org/officeDocument/2006/relationships/image" Target="../media/image628.wmf"/><Relationship Id="rId8" Type="http://schemas.openxmlformats.org/officeDocument/2006/relationships/image" Target="../media/image627.wmf"/><Relationship Id="rId7" Type="http://schemas.openxmlformats.org/officeDocument/2006/relationships/image" Target="../media/image626.wmf"/><Relationship Id="rId6" Type="http://schemas.openxmlformats.org/officeDocument/2006/relationships/image" Target="../media/image625.wmf"/><Relationship Id="rId5" Type="http://schemas.openxmlformats.org/officeDocument/2006/relationships/image" Target="../media/image624.wmf"/><Relationship Id="rId4" Type="http://schemas.openxmlformats.org/officeDocument/2006/relationships/image" Target="../media/image623.wmf"/><Relationship Id="rId3" Type="http://schemas.openxmlformats.org/officeDocument/2006/relationships/image" Target="../media/image622.wmf"/><Relationship Id="rId22" Type="http://schemas.openxmlformats.org/officeDocument/2006/relationships/image" Target="../media/image641.wmf"/><Relationship Id="rId21" Type="http://schemas.openxmlformats.org/officeDocument/2006/relationships/image" Target="../media/image640.wmf"/><Relationship Id="rId20" Type="http://schemas.openxmlformats.org/officeDocument/2006/relationships/image" Target="../media/image639.wmf"/><Relationship Id="rId2" Type="http://schemas.openxmlformats.org/officeDocument/2006/relationships/image" Target="../media/image621.wmf"/><Relationship Id="rId19" Type="http://schemas.openxmlformats.org/officeDocument/2006/relationships/image" Target="../media/image638.wmf"/><Relationship Id="rId18" Type="http://schemas.openxmlformats.org/officeDocument/2006/relationships/image" Target="../media/image637.wmf"/><Relationship Id="rId17" Type="http://schemas.openxmlformats.org/officeDocument/2006/relationships/image" Target="../media/image636.wmf"/><Relationship Id="rId16" Type="http://schemas.openxmlformats.org/officeDocument/2006/relationships/image" Target="../media/image635.wmf"/><Relationship Id="rId15" Type="http://schemas.openxmlformats.org/officeDocument/2006/relationships/image" Target="../media/image634.wmf"/><Relationship Id="rId14" Type="http://schemas.openxmlformats.org/officeDocument/2006/relationships/image" Target="../media/image633.wmf"/><Relationship Id="rId13" Type="http://schemas.openxmlformats.org/officeDocument/2006/relationships/image" Target="../media/image632.wmf"/><Relationship Id="rId12" Type="http://schemas.openxmlformats.org/officeDocument/2006/relationships/image" Target="../media/image631.wmf"/><Relationship Id="rId11" Type="http://schemas.openxmlformats.org/officeDocument/2006/relationships/image" Target="../media/image630.wmf"/><Relationship Id="rId10" Type="http://schemas.openxmlformats.org/officeDocument/2006/relationships/image" Target="../media/image629.wmf"/><Relationship Id="rId1" Type="http://schemas.openxmlformats.org/officeDocument/2006/relationships/image" Target="../media/image620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3.wmf"/><Relationship Id="rId1" Type="http://schemas.openxmlformats.org/officeDocument/2006/relationships/image" Target="../media/image642.wmf"/></Relationships>
</file>

<file path=ppt/drawings/_rels/vmlDrawing75.vml.rels><?xml version="1.0" encoding="UTF-8" standalone="yes"?>
<Relationships xmlns="http://schemas.openxmlformats.org/package/2006/relationships"><Relationship Id="rId7" Type="http://schemas.openxmlformats.org/officeDocument/2006/relationships/image" Target="../media/image650.wmf"/><Relationship Id="rId6" Type="http://schemas.openxmlformats.org/officeDocument/2006/relationships/image" Target="../media/image649.wmf"/><Relationship Id="rId5" Type="http://schemas.openxmlformats.org/officeDocument/2006/relationships/image" Target="../media/image648.wmf"/><Relationship Id="rId4" Type="http://schemas.openxmlformats.org/officeDocument/2006/relationships/image" Target="../media/image647.wmf"/><Relationship Id="rId3" Type="http://schemas.openxmlformats.org/officeDocument/2006/relationships/image" Target="../media/image646.wmf"/><Relationship Id="rId2" Type="http://schemas.openxmlformats.org/officeDocument/2006/relationships/image" Target="../media/image645.wmf"/><Relationship Id="rId1" Type="http://schemas.openxmlformats.org/officeDocument/2006/relationships/image" Target="../media/image644.wmf"/></Relationships>
</file>

<file path=ppt/drawings/_rels/vmlDrawing76.vml.rels><?xml version="1.0" encoding="UTF-8" standalone="yes"?>
<Relationships xmlns="http://schemas.openxmlformats.org/package/2006/relationships"><Relationship Id="rId7" Type="http://schemas.openxmlformats.org/officeDocument/2006/relationships/image" Target="../media/image657.wmf"/><Relationship Id="rId6" Type="http://schemas.openxmlformats.org/officeDocument/2006/relationships/image" Target="../media/image656.wmf"/><Relationship Id="rId5" Type="http://schemas.openxmlformats.org/officeDocument/2006/relationships/image" Target="../media/image655.wmf"/><Relationship Id="rId4" Type="http://schemas.openxmlformats.org/officeDocument/2006/relationships/image" Target="../media/image654.wmf"/><Relationship Id="rId3" Type="http://schemas.openxmlformats.org/officeDocument/2006/relationships/image" Target="../media/image653.wmf"/><Relationship Id="rId2" Type="http://schemas.openxmlformats.org/officeDocument/2006/relationships/image" Target="../media/image652.wmf"/><Relationship Id="rId1" Type="http://schemas.openxmlformats.org/officeDocument/2006/relationships/image" Target="../media/image651.wmf"/></Relationships>
</file>

<file path=ppt/drawings/_rels/vmlDrawing77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6.wmf"/><Relationship Id="rId8" Type="http://schemas.openxmlformats.org/officeDocument/2006/relationships/image" Target="../media/image665.wmf"/><Relationship Id="rId7" Type="http://schemas.openxmlformats.org/officeDocument/2006/relationships/image" Target="../media/image664.wmf"/><Relationship Id="rId6" Type="http://schemas.openxmlformats.org/officeDocument/2006/relationships/image" Target="../media/image663.wmf"/><Relationship Id="rId5" Type="http://schemas.openxmlformats.org/officeDocument/2006/relationships/image" Target="../media/image662.wmf"/><Relationship Id="rId4" Type="http://schemas.openxmlformats.org/officeDocument/2006/relationships/image" Target="../media/image661.wmf"/><Relationship Id="rId3" Type="http://schemas.openxmlformats.org/officeDocument/2006/relationships/image" Target="../media/image660.wmf"/><Relationship Id="rId2" Type="http://schemas.openxmlformats.org/officeDocument/2006/relationships/image" Target="../media/image659.wmf"/><Relationship Id="rId10" Type="http://schemas.openxmlformats.org/officeDocument/2006/relationships/image" Target="../media/image667.wmf"/><Relationship Id="rId1" Type="http://schemas.openxmlformats.org/officeDocument/2006/relationships/image" Target="../media/image658.wmf"/></Relationships>
</file>

<file path=ppt/drawings/_rels/vmlDrawing78.vml.rels><?xml version="1.0" encoding="UTF-8" standalone="yes"?>
<Relationships xmlns="http://schemas.openxmlformats.org/package/2006/relationships"><Relationship Id="rId6" Type="http://schemas.openxmlformats.org/officeDocument/2006/relationships/image" Target="../media/image673.wmf"/><Relationship Id="rId5" Type="http://schemas.openxmlformats.org/officeDocument/2006/relationships/image" Target="../media/image672.wmf"/><Relationship Id="rId4" Type="http://schemas.openxmlformats.org/officeDocument/2006/relationships/image" Target="../media/image671.wmf"/><Relationship Id="rId3" Type="http://schemas.openxmlformats.org/officeDocument/2006/relationships/image" Target="../media/image670.wmf"/><Relationship Id="rId2" Type="http://schemas.openxmlformats.org/officeDocument/2006/relationships/image" Target="../media/image669.wmf"/><Relationship Id="rId1" Type="http://schemas.openxmlformats.org/officeDocument/2006/relationships/image" Target="../media/image668.wmf"/></Relationships>
</file>

<file path=ppt/drawings/_rels/vmlDrawing79.vml.rels><?xml version="1.0" encoding="UTF-8" standalone="yes"?>
<Relationships xmlns="http://schemas.openxmlformats.org/package/2006/relationships"><Relationship Id="rId9" Type="http://schemas.openxmlformats.org/officeDocument/2006/relationships/image" Target="../media/image681.wmf"/><Relationship Id="rId8" Type="http://schemas.openxmlformats.org/officeDocument/2006/relationships/image" Target="../media/image680.wmf"/><Relationship Id="rId7" Type="http://schemas.openxmlformats.org/officeDocument/2006/relationships/image" Target="../media/image679.wmf"/><Relationship Id="rId6" Type="http://schemas.openxmlformats.org/officeDocument/2006/relationships/image" Target="../media/image678.wmf"/><Relationship Id="rId5" Type="http://schemas.openxmlformats.org/officeDocument/2006/relationships/image" Target="../media/image677.wmf"/><Relationship Id="rId4" Type="http://schemas.openxmlformats.org/officeDocument/2006/relationships/image" Target="../media/image676.wmf"/><Relationship Id="rId3" Type="http://schemas.openxmlformats.org/officeDocument/2006/relationships/image" Target="../media/image675.wmf"/><Relationship Id="rId2" Type="http://schemas.openxmlformats.org/officeDocument/2006/relationships/image" Target="../media/image674.wmf"/><Relationship Id="rId1" Type="http://schemas.openxmlformats.org/officeDocument/2006/relationships/image" Target="../media/image673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1.wmf"/><Relationship Id="rId8" Type="http://schemas.openxmlformats.org/officeDocument/2006/relationships/image" Target="../media/image60.wmf"/><Relationship Id="rId7" Type="http://schemas.openxmlformats.org/officeDocument/2006/relationships/image" Target="../media/image59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2" Type="http://schemas.openxmlformats.org/officeDocument/2006/relationships/image" Target="../media/image64.wmf"/><Relationship Id="rId11" Type="http://schemas.openxmlformats.org/officeDocument/2006/relationships/image" Target="../media/image63.wmf"/><Relationship Id="rId10" Type="http://schemas.openxmlformats.org/officeDocument/2006/relationships/image" Target="../media/image62.wmf"/><Relationship Id="rId1" Type="http://schemas.openxmlformats.org/officeDocument/2006/relationships/image" Target="../media/image20.wmf"/></Relationships>
</file>

<file path=ppt/drawings/_rels/vmlDrawing80.vml.rels><?xml version="1.0" encoding="UTF-8" standalone="yes"?>
<Relationships xmlns="http://schemas.openxmlformats.org/package/2006/relationships"><Relationship Id="rId7" Type="http://schemas.openxmlformats.org/officeDocument/2006/relationships/image" Target="../media/image688.wmf"/><Relationship Id="rId6" Type="http://schemas.openxmlformats.org/officeDocument/2006/relationships/image" Target="../media/image687.wmf"/><Relationship Id="rId5" Type="http://schemas.openxmlformats.org/officeDocument/2006/relationships/image" Target="../media/image686.wmf"/><Relationship Id="rId4" Type="http://schemas.openxmlformats.org/officeDocument/2006/relationships/image" Target="../media/image685.wmf"/><Relationship Id="rId3" Type="http://schemas.openxmlformats.org/officeDocument/2006/relationships/image" Target="../media/image684.wmf"/><Relationship Id="rId2" Type="http://schemas.openxmlformats.org/officeDocument/2006/relationships/image" Target="../media/image683.wmf"/><Relationship Id="rId1" Type="http://schemas.openxmlformats.org/officeDocument/2006/relationships/image" Target="../media/image682.wmf"/></Relationships>
</file>

<file path=ppt/drawings/_rels/vmlDrawing8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wmf"/><Relationship Id="rId7" Type="http://schemas.openxmlformats.org/officeDocument/2006/relationships/image" Target="../media/image695.wmf"/><Relationship Id="rId6" Type="http://schemas.openxmlformats.org/officeDocument/2006/relationships/image" Target="../media/image694.wmf"/><Relationship Id="rId5" Type="http://schemas.openxmlformats.org/officeDocument/2006/relationships/image" Target="../media/image693.wmf"/><Relationship Id="rId4" Type="http://schemas.openxmlformats.org/officeDocument/2006/relationships/image" Target="../media/image692.wmf"/><Relationship Id="rId3" Type="http://schemas.openxmlformats.org/officeDocument/2006/relationships/image" Target="../media/image691.wmf"/><Relationship Id="rId2" Type="http://schemas.openxmlformats.org/officeDocument/2006/relationships/image" Target="../media/image690.wmf"/><Relationship Id="rId1" Type="http://schemas.openxmlformats.org/officeDocument/2006/relationships/image" Target="../media/image689.wmf"/></Relationships>
</file>

<file path=ppt/drawings/_rels/vmlDrawing82.vml.rels><?xml version="1.0" encoding="UTF-8" standalone="yes"?>
<Relationships xmlns="http://schemas.openxmlformats.org/package/2006/relationships"><Relationship Id="rId9" Type="http://schemas.openxmlformats.org/officeDocument/2006/relationships/image" Target="../media/image700.wmf"/><Relationship Id="rId8" Type="http://schemas.openxmlformats.org/officeDocument/2006/relationships/image" Target="../media/image699.wmf"/><Relationship Id="rId7" Type="http://schemas.openxmlformats.org/officeDocument/2006/relationships/image" Target="../media/image698.wmf"/><Relationship Id="rId6" Type="http://schemas.openxmlformats.org/officeDocument/2006/relationships/image" Target="../media/image697.wmf"/><Relationship Id="rId5" Type="http://schemas.openxmlformats.org/officeDocument/2006/relationships/image" Target="../media/image695.wmf"/><Relationship Id="rId4" Type="http://schemas.openxmlformats.org/officeDocument/2006/relationships/image" Target="../media/image694.wmf"/><Relationship Id="rId3" Type="http://schemas.openxmlformats.org/officeDocument/2006/relationships/image" Target="../media/image693.wmf"/><Relationship Id="rId2" Type="http://schemas.openxmlformats.org/officeDocument/2006/relationships/image" Target="../media/image692.wmf"/><Relationship Id="rId11" Type="http://schemas.openxmlformats.org/officeDocument/2006/relationships/image" Target="../media/image702.wmf"/><Relationship Id="rId10" Type="http://schemas.openxmlformats.org/officeDocument/2006/relationships/image" Target="../media/image701.wmf"/><Relationship Id="rId1" Type="http://schemas.openxmlformats.org/officeDocument/2006/relationships/image" Target="../media/image691.wmf"/></Relationships>
</file>

<file path=ppt/drawings/_rels/vmlDrawing8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wmf"/><Relationship Id="rId2" Type="http://schemas.openxmlformats.org/officeDocument/2006/relationships/image" Target="../media/image705.wmf"/><Relationship Id="rId1" Type="http://schemas.openxmlformats.org/officeDocument/2006/relationships/image" Target="../media/image704.wmf"/></Relationships>
</file>

<file path=ppt/drawings/_rels/vmlDrawing84.vml.rels><?xml version="1.0" encoding="UTF-8" standalone="yes"?>
<Relationships xmlns="http://schemas.openxmlformats.org/package/2006/relationships"><Relationship Id="rId9" Type="http://schemas.openxmlformats.org/officeDocument/2006/relationships/image" Target="../media/image715.wmf"/><Relationship Id="rId8" Type="http://schemas.openxmlformats.org/officeDocument/2006/relationships/image" Target="../media/image714.wmf"/><Relationship Id="rId7" Type="http://schemas.openxmlformats.org/officeDocument/2006/relationships/image" Target="../media/image713.wmf"/><Relationship Id="rId6" Type="http://schemas.openxmlformats.org/officeDocument/2006/relationships/image" Target="../media/image712.wmf"/><Relationship Id="rId5" Type="http://schemas.openxmlformats.org/officeDocument/2006/relationships/image" Target="../media/image711.wmf"/><Relationship Id="rId4" Type="http://schemas.openxmlformats.org/officeDocument/2006/relationships/image" Target="../media/image710.wmf"/><Relationship Id="rId3" Type="http://schemas.openxmlformats.org/officeDocument/2006/relationships/image" Target="../media/image709.wmf"/><Relationship Id="rId2" Type="http://schemas.openxmlformats.org/officeDocument/2006/relationships/image" Target="../media/image708.wmf"/><Relationship Id="rId13" Type="http://schemas.openxmlformats.org/officeDocument/2006/relationships/image" Target="../media/image719.wmf"/><Relationship Id="rId12" Type="http://schemas.openxmlformats.org/officeDocument/2006/relationships/image" Target="../media/image718.wmf"/><Relationship Id="rId11" Type="http://schemas.openxmlformats.org/officeDocument/2006/relationships/image" Target="../media/image717.wmf"/><Relationship Id="rId10" Type="http://schemas.openxmlformats.org/officeDocument/2006/relationships/image" Target="../media/image716.wmf"/><Relationship Id="rId1" Type="http://schemas.openxmlformats.org/officeDocument/2006/relationships/image" Target="../media/image707.wmf"/></Relationships>
</file>

<file path=ppt/drawings/_rels/vmlDrawing85.vml.rels><?xml version="1.0" encoding="UTF-8" standalone="yes"?>
<Relationships xmlns="http://schemas.openxmlformats.org/package/2006/relationships"><Relationship Id="rId6" Type="http://schemas.openxmlformats.org/officeDocument/2006/relationships/image" Target="../media/image724.wmf"/><Relationship Id="rId5" Type="http://schemas.openxmlformats.org/officeDocument/2006/relationships/image" Target="../media/image723.wmf"/><Relationship Id="rId4" Type="http://schemas.openxmlformats.org/officeDocument/2006/relationships/image" Target="../media/image722.wmf"/><Relationship Id="rId3" Type="http://schemas.openxmlformats.org/officeDocument/2006/relationships/image" Target="../media/image721.wmf"/><Relationship Id="rId2" Type="http://schemas.openxmlformats.org/officeDocument/2006/relationships/image" Target="../media/image720.wmf"/><Relationship Id="rId1" Type="http://schemas.openxmlformats.org/officeDocument/2006/relationships/image" Target="../media/image691.wmf"/></Relationships>
</file>

<file path=ppt/drawings/_rels/vmlDrawing8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33.wmf"/><Relationship Id="rId8" Type="http://schemas.openxmlformats.org/officeDocument/2006/relationships/image" Target="../media/image732.wmf"/><Relationship Id="rId7" Type="http://schemas.openxmlformats.org/officeDocument/2006/relationships/image" Target="../media/image731.wmf"/><Relationship Id="rId6" Type="http://schemas.openxmlformats.org/officeDocument/2006/relationships/image" Target="../media/image730.wmf"/><Relationship Id="rId5" Type="http://schemas.openxmlformats.org/officeDocument/2006/relationships/image" Target="../media/image729.wmf"/><Relationship Id="rId4" Type="http://schemas.openxmlformats.org/officeDocument/2006/relationships/image" Target="../media/image728.wmf"/><Relationship Id="rId3" Type="http://schemas.openxmlformats.org/officeDocument/2006/relationships/image" Target="../media/image727.wmf"/><Relationship Id="rId2" Type="http://schemas.openxmlformats.org/officeDocument/2006/relationships/image" Target="../media/image726.wmf"/><Relationship Id="rId11" Type="http://schemas.openxmlformats.org/officeDocument/2006/relationships/image" Target="../media/image735.wmf"/><Relationship Id="rId10" Type="http://schemas.openxmlformats.org/officeDocument/2006/relationships/image" Target="../media/image734.wmf"/><Relationship Id="rId1" Type="http://schemas.openxmlformats.org/officeDocument/2006/relationships/image" Target="../media/image725.wmf"/></Relationships>
</file>

<file path=ppt/drawings/_rels/vmlDrawing87.vml.rels><?xml version="1.0" encoding="UTF-8" standalone="yes"?>
<Relationships xmlns="http://schemas.openxmlformats.org/package/2006/relationships"><Relationship Id="rId9" Type="http://schemas.openxmlformats.org/officeDocument/2006/relationships/image" Target="../media/image733.wmf"/><Relationship Id="rId8" Type="http://schemas.openxmlformats.org/officeDocument/2006/relationships/image" Target="../media/image732.wmf"/><Relationship Id="rId7" Type="http://schemas.openxmlformats.org/officeDocument/2006/relationships/image" Target="../media/image731.wmf"/><Relationship Id="rId6" Type="http://schemas.openxmlformats.org/officeDocument/2006/relationships/image" Target="../media/image730.wmf"/><Relationship Id="rId5" Type="http://schemas.openxmlformats.org/officeDocument/2006/relationships/image" Target="../media/image729.wmf"/><Relationship Id="rId4" Type="http://schemas.openxmlformats.org/officeDocument/2006/relationships/image" Target="../media/image728.wmf"/><Relationship Id="rId3" Type="http://schemas.openxmlformats.org/officeDocument/2006/relationships/image" Target="../media/image727.wmf"/><Relationship Id="rId2" Type="http://schemas.openxmlformats.org/officeDocument/2006/relationships/image" Target="../media/image726.wmf"/><Relationship Id="rId14" Type="http://schemas.openxmlformats.org/officeDocument/2006/relationships/image" Target="../media/image739.wmf"/><Relationship Id="rId13" Type="http://schemas.openxmlformats.org/officeDocument/2006/relationships/image" Target="../media/image738.wmf"/><Relationship Id="rId12" Type="http://schemas.openxmlformats.org/officeDocument/2006/relationships/image" Target="../media/image737.wmf"/><Relationship Id="rId11" Type="http://schemas.openxmlformats.org/officeDocument/2006/relationships/image" Target="../media/image736.wmf"/><Relationship Id="rId10" Type="http://schemas.openxmlformats.org/officeDocument/2006/relationships/image" Target="../media/image734.wmf"/><Relationship Id="rId1" Type="http://schemas.openxmlformats.org/officeDocument/2006/relationships/image" Target="../media/image725.wmf"/></Relationships>
</file>

<file path=ppt/drawings/_rels/vmlDrawing88.vml.rels><?xml version="1.0" encoding="UTF-8" standalone="yes"?>
<Relationships xmlns="http://schemas.openxmlformats.org/package/2006/relationships"><Relationship Id="rId6" Type="http://schemas.openxmlformats.org/officeDocument/2006/relationships/image" Target="../media/image744.wmf"/><Relationship Id="rId5" Type="http://schemas.openxmlformats.org/officeDocument/2006/relationships/image" Target="../media/image743.wmf"/><Relationship Id="rId4" Type="http://schemas.openxmlformats.org/officeDocument/2006/relationships/image" Target="../media/image742.wmf"/><Relationship Id="rId3" Type="http://schemas.openxmlformats.org/officeDocument/2006/relationships/image" Target="../media/image736.wmf"/><Relationship Id="rId2" Type="http://schemas.openxmlformats.org/officeDocument/2006/relationships/image" Target="../media/image741.wmf"/><Relationship Id="rId1" Type="http://schemas.openxmlformats.org/officeDocument/2006/relationships/image" Target="../media/image740.wmf"/></Relationships>
</file>

<file path=ppt/drawings/_rels/vmlDrawing89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.wmf"/><Relationship Id="rId8" Type="http://schemas.openxmlformats.org/officeDocument/2006/relationships/image" Target="../media/image55.wmf"/><Relationship Id="rId7" Type="http://schemas.openxmlformats.org/officeDocument/2006/relationships/image" Target="../media/image54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1" Type="http://schemas.openxmlformats.org/officeDocument/2006/relationships/image" Target="../media/image64.wmf"/><Relationship Id="rId10" Type="http://schemas.openxmlformats.org/officeDocument/2006/relationships/image" Target="../media/image63.wmf"/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73.wmf"/><Relationship Id="rId8" Type="http://schemas.openxmlformats.org/officeDocument/2006/relationships/image" Target="../media/image72.wmf"/><Relationship Id="rId7" Type="http://schemas.openxmlformats.org/officeDocument/2006/relationships/image" Target="../media/image71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9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wmf"/><Relationship Id="rId8" Type="http://schemas.openxmlformats.org/officeDocument/2006/relationships/image" Target="../media/image179.emf"/><Relationship Id="rId7" Type="http://schemas.openxmlformats.org/officeDocument/2006/relationships/image" Target="../media/image178.emf"/><Relationship Id="rId6" Type="http://schemas.openxmlformats.org/officeDocument/2006/relationships/image" Target="../media/image177.emf"/><Relationship Id="rId5" Type="http://schemas.openxmlformats.org/officeDocument/2006/relationships/image" Target="../media/image176.emf"/><Relationship Id="rId4" Type="http://schemas.openxmlformats.org/officeDocument/2006/relationships/image" Target="../media/image175.wmf"/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0" Type="http://schemas.openxmlformats.org/officeDocument/2006/relationships/image" Target="../media/image181.wmf"/><Relationship Id="rId1" Type="http://schemas.openxmlformats.org/officeDocument/2006/relationships/image" Target="../media/image172.emf"/></Relationships>
</file>

<file path=ppt/drawings/_rels/vmlDrawing9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6.wmf"/><Relationship Id="rId8" Type="http://schemas.openxmlformats.org/officeDocument/2006/relationships/image" Target="../media/image247.wmf"/><Relationship Id="rId7" Type="http://schemas.openxmlformats.org/officeDocument/2006/relationships/image" Target="../media/image246.wmf"/><Relationship Id="rId6" Type="http://schemas.openxmlformats.org/officeDocument/2006/relationships/image" Target="../media/image245.wmf"/><Relationship Id="rId5" Type="http://schemas.openxmlformats.org/officeDocument/2006/relationships/image" Target="../media/image244.wmf"/><Relationship Id="rId4" Type="http://schemas.openxmlformats.org/officeDocument/2006/relationships/image" Target="../media/image243.wmf"/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4" Type="http://schemas.openxmlformats.org/officeDocument/2006/relationships/image" Target="../media/image261.wmf"/><Relationship Id="rId13" Type="http://schemas.openxmlformats.org/officeDocument/2006/relationships/image" Target="../media/image260.wmf"/><Relationship Id="rId12" Type="http://schemas.openxmlformats.org/officeDocument/2006/relationships/image" Target="../media/image259.wmf"/><Relationship Id="rId11" Type="http://schemas.openxmlformats.org/officeDocument/2006/relationships/image" Target="../media/image258.wmf"/><Relationship Id="rId10" Type="http://schemas.openxmlformats.org/officeDocument/2006/relationships/image" Target="../media/image257.wmf"/><Relationship Id="rId1" Type="http://schemas.openxmlformats.org/officeDocument/2006/relationships/image" Target="../media/image255.wmf"/></Relationships>
</file>

<file path=ppt/drawings/_rels/vmlDrawing92.vml.rels><?xml version="1.0" encoding="UTF-8" standalone="yes"?>
<Relationships xmlns="http://schemas.openxmlformats.org/package/2006/relationships"><Relationship Id="rId5" Type="http://schemas.openxmlformats.org/officeDocument/2006/relationships/image" Target="../media/image358.wmf"/><Relationship Id="rId4" Type="http://schemas.openxmlformats.org/officeDocument/2006/relationships/image" Target="../media/image357.wmf"/><Relationship Id="rId3" Type="http://schemas.openxmlformats.org/officeDocument/2006/relationships/image" Target="../media/image356.wmf"/><Relationship Id="rId2" Type="http://schemas.openxmlformats.org/officeDocument/2006/relationships/image" Target="../media/image355.wmf"/><Relationship Id="rId1" Type="http://schemas.openxmlformats.org/officeDocument/2006/relationships/image" Target="../media/image354.wmf"/></Relationships>
</file>

<file path=ppt/drawings/_rels/vmlDrawing9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2.wmf"/><Relationship Id="rId8" Type="http://schemas.openxmlformats.org/officeDocument/2006/relationships/image" Target="../media/image421.wmf"/><Relationship Id="rId7" Type="http://schemas.openxmlformats.org/officeDocument/2006/relationships/image" Target="../media/image412.wmf"/><Relationship Id="rId6" Type="http://schemas.openxmlformats.org/officeDocument/2006/relationships/image" Target="../media/image411.wmf"/><Relationship Id="rId5" Type="http://schemas.openxmlformats.org/officeDocument/2006/relationships/image" Target="../media/image746.wmf"/><Relationship Id="rId4" Type="http://schemas.openxmlformats.org/officeDocument/2006/relationships/image" Target="../media/image405.wmf"/><Relationship Id="rId3" Type="http://schemas.openxmlformats.org/officeDocument/2006/relationships/image" Target="../media/image745.wmf"/><Relationship Id="rId2" Type="http://schemas.openxmlformats.org/officeDocument/2006/relationships/image" Target="../media/image420.wmf"/><Relationship Id="rId11" Type="http://schemas.openxmlformats.org/officeDocument/2006/relationships/image" Target="../media/image747.wmf"/><Relationship Id="rId10" Type="http://schemas.openxmlformats.org/officeDocument/2006/relationships/image" Target="../media/image461.wmf"/><Relationship Id="rId1" Type="http://schemas.openxmlformats.org/officeDocument/2006/relationships/image" Target="../media/image415.wmf"/></Relationships>
</file>

<file path=ppt/drawings/_rels/vmlDrawing94.vml.rels><?xml version="1.0" encoding="UTF-8" standalone="yes"?>
<Relationships xmlns="http://schemas.openxmlformats.org/package/2006/relationships"><Relationship Id="rId6" Type="http://schemas.openxmlformats.org/officeDocument/2006/relationships/image" Target="../media/image496.wmf"/><Relationship Id="rId5" Type="http://schemas.openxmlformats.org/officeDocument/2006/relationships/image" Target="../media/image495.wmf"/><Relationship Id="rId4" Type="http://schemas.openxmlformats.org/officeDocument/2006/relationships/image" Target="../media/image492.wmf"/><Relationship Id="rId3" Type="http://schemas.openxmlformats.org/officeDocument/2006/relationships/image" Target="../media/image491.wmf"/><Relationship Id="rId2" Type="http://schemas.openxmlformats.org/officeDocument/2006/relationships/image" Target="../media/image490.wmf"/><Relationship Id="rId1" Type="http://schemas.openxmlformats.org/officeDocument/2006/relationships/image" Target="../media/image489.wmf"/></Relationships>
</file>

<file path=ppt/drawings/_rels/vmlDrawing9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4.wmf"/><Relationship Id="rId8" Type="http://schemas.openxmlformats.org/officeDocument/2006/relationships/image" Target="../media/image513.wmf"/><Relationship Id="rId7" Type="http://schemas.openxmlformats.org/officeDocument/2006/relationships/image" Target="../media/image512.wmf"/><Relationship Id="rId6" Type="http://schemas.openxmlformats.org/officeDocument/2006/relationships/image" Target="../media/image511.wmf"/><Relationship Id="rId5" Type="http://schemas.openxmlformats.org/officeDocument/2006/relationships/image" Target="../media/image510.wmf"/><Relationship Id="rId4" Type="http://schemas.openxmlformats.org/officeDocument/2006/relationships/image" Target="../media/image509.wmf"/><Relationship Id="rId3" Type="http://schemas.openxmlformats.org/officeDocument/2006/relationships/image" Target="../media/image508.wmf"/><Relationship Id="rId2" Type="http://schemas.openxmlformats.org/officeDocument/2006/relationships/image" Target="../media/image507.wmf"/><Relationship Id="rId17" Type="http://schemas.openxmlformats.org/officeDocument/2006/relationships/image" Target="../media/image499.wmf"/><Relationship Id="rId16" Type="http://schemas.openxmlformats.org/officeDocument/2006/relationships/image" Target="../media/image498.wmf"/><Relationship Id="rId15" Type="http://schemas.openxmlformats.org/officeDocument/2006/relationships/image" Target="../media/image497.wmf"/><Relationship Id="rId14" Type="http://schemas.openxmlformats.org/officeDocument/2006/relationships/image" Target="../media/image516.wmf"/><Relationship Id="rId13" Type="http://schemas.openxmlformats.org/officeDocument/2006/relationships/image" Target="../media/image496.wmf"/><Relationship Id="rId12" Type="http://schemas.openxmlformats.org/officeDocument/2006/relationships/image" Target="../media/image495.wmf"/><Relationship Id="rId11" Type="http://schemas.openxmlformats.org/officeDocument/2006/relationships/image" Target="../media/image515.wmf"/><Relationship Id="rId10" Type="http://schemas.openxmlformats.org/officeDocument/2006/relationships/image" Target="../media/image494.wmf"/><Relationship Id="rId1" Type="http://schemas.openxmlformats.org/officeDocument/2006/relationships/image" Target="../media/image506.wmf"/></Relationships>
</file>

<file path=ppt/drawings/_rels/vmlDrawing96.vml.rels><?xml version="1.0" encoding="UTF-8" standalone="yes"?>
<Relationships xmlns="http://schemas.openxmlformats.org/package/2006/relationships"><Relationship Id="rId9" Type="http://schemas.openxmlformats.org/officeDocument/2006/relationships/image" Target="../media/image628.wmf"/><Relationship Id="rId8" Type="http://schemas.openxmlformats.org/officeDocument/2006/relationships/image" Target="../media/image627.wmf"/><Relationship Id="rId7" Type="http://schemas.openxmlformats.org/officeDocument/2006/relationships/image" Target="../media/image626.wmf"/><Relationship Id="rId6" Type="http://schemas.openxmlformats.org/officeDocument/2006/relationships/image" Target="../media/image625.wmf"/><Relationship Id="rId5" Type="http://schemas.openxmlformats.org/officeDocument/2006/relationships/image" Target="../media/image624.wmf"/><Relationship Id="rId4" Type="http://schemas.openxmlformats.org/officeDocument/2006/relationships/image" Target="../media/image623.wmf"/><Relationship Id="rId3" Type="http://schemas.openxmlformats.org/officeDocument/2006/relationships/image" Target="../media/image622.wmf"/><Relationship Id="rId22" Type="http://schemas.openxmlformats.org/officeDocument/2006/relationships/image" Target="../media/image641.wmf"/><Relationship Id="rId21" Type="http://schemas.openxmlformats.org/officeDocument/2006/relationships/image" Target="../media/image640.wmf"/><Relationship Id="rId20" Type="http://schemas.openxmlformats.org/officeDocument/2006/relationships/image" Target="../media/image639.wmf"/><Relationship Id="rId2" Type="http://schemas.openxmlformats.org/officeDocument/2006/relationships/image" Target="../media/image621.wmf"/><Relationship Id="rId19" Type="http://schemas.openxmlformats.org/officeDocument/2006/relationships/image" Target="../media/image638.wmf"/><Relationship Id="rId18" Type="http://schemas.openxmlformats.org/officeDocument/2006/relationships/image" Target="../media/image637.wmf"/><Relationship Id="rId17" Type="http://schemas.openxmlformats.org/officeDocument/2006/relationships/image" Target="../media/image636.wmf"/><Relationship Id="rId16" Type="http://schemas.openxmlformats.org/officeDocument/2006/relationships/image" Target="../media/image635.wmf"/><Relationship Id="rId15" Type="http://schemas.openxmlformats.org/officeDocument/2006/relationships/image" Target="../media/image634.wmf"/><Relationship Id="rId14" Type="http://schemas.openxmlformats.org/officeDocument/2006/relationships/image" Target="../media/image633.wmf"/><Relationship Id="rId13" Type="http://schemas.openxmlformats.org/officeDocument/2006/relationships/image" Target="../media/image632.wmf"/><Relationship Id="rId12" Type="http://schemas.openxmlformats.org/officeDocument/2006/relationships/image" Target="../media/image631.wmf"/><Relationship Id="rId11" Type="http://schemas.openxmlformats.org/officeDocument/2006/relationships/image" Target="../media/image630.wmf"/><Relationship Id="rId10" Type="http://schemas.openxmlformats.org/officeDocument/2006/relationships/image" Target="../media/image629.wmf"/><Relationship Id="rId1" Type="http://schemas.openxmlformats.org/officeDocument/2006/relationships/image" Target="../media/image620.wmf"/></Relationships>
</file>

<file path=ppt/drawings/_rels/vmlDrawing97.vml.rels><?xml version="1.0" encoding="UTF-8" standalone="yes"?>
<Relationships xmlns="http://schemas.openxmlformats.org/package/2006/relationships"><Relationship Id="rId9" Type="http://schemas.openxmlformats.org/officeDocument/2006/relationships/image" Target="../media/image733.wmf"/><Relationship Id="rId8" Type="http://schemas.openxmlformats.org/officeDocument/2006/relationships/image" Target="../media/image732.wmf"/><Relationship Id="rId7" Type="http://schemas.openxmlformats.org/officeDocument/2006/relationships/image" Target="../media/image731.wmf"/><Relationship Id="rId6" Type="http://schemas.openxmlformats.org/officeDocument/2006/relationships/image" Target="../media/image730.wmf"/><Relationship Id="rId5" Type="http://schemas.openxmlformats.org/officeDocument/2006/relationships/image" Target="../media/image729.wmf"/><Relationship Id="rId4" Type="http://schemas.openxmlformats.org/officeDocument/2006/relationships/image" Target="../media/image728.wmf"/><Relationship Id="rId3" Type="http://schemas.openxmlformats.org/officeDocument/2006/relationships/image" Target="../media/image727.wmf"/><Relationship Id="rId2" Type="http://schemas.openxmlformats.org/officeDocument/2006/relationships/image" Target="../media/image726.wmf"/><Relationship Id="rId14" Type="http://schemas.openxmlformats.org/officeDocument/2006/relationships/image" Target="../media/image739.wmf"/><Relationship Id="rId13" Type="http://schemas.openxmlformats.org/officeDocument/2006/relationships/image" Target="../media/image738.wmf"/><Relationship Id="rId12" Type="http://schemas.openxmlformats.org/officeDocument/2006/relationships/image" Target="../media/image737.wmf"/><Relationship Id="rId11" Type="http://schemas.openxmlformats.org/officeDocument/2006/relationships/image" Target="../media/image736.wmf"/><Relationship Id="rId10" Type="http://schemas.openxmlformats.org/officeDocument/2006/relationships/image" Target="../media/image734.wmf"/><Relationship Id="rId1" Type="http://schemas.openxmlformats.org/officeDocument/2006/relationships/image" Target="../media/image725.wmf"/></Relationships>
</file>

<file path=ppt/drawings/_rels/vmlDrawing98.vml.rels><?xml version="1.0" encoding="UTF-8" standalone="yes"?>
<Relationships xmlns="http://schemas.openxmlformats.org/package/2006/relationships"><Relationship Id="rId6" Type="http://schemas.openxmlformats.org/officeDocument/2006/relationships/image" Target="../media/image744.wmf"/><Relationship Id="rId5" Type="http://schemas.openxmlformats.org/officeDocument/2006/relationships/image" Target="../media/image743.wmf"/><Relationship Id="rId4" Type="http://schemas.openxmlformats.org/officeDocument/2006/relationships/image" Target="../media/image742.wmf"/><Relationship Id="rId3" Type="http://schemas.openxmlformats.org/officeDocument/2006/relationships/image" Target="../media/image736.wmf"/><Relationship Id="rId2" Type="http://schemas.openxmlformats.org/officeDocument/2006/relationships/image" Target="../media/image741.wmf"/><Relationship Id="rId1" Type="http://schemas.openxmlformats.org/officeDocument/2006/relationships/image" Target="../media/image7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3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1" y="2492946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048001" y="6311902"/>
            <a:ext cx="1712913" cy="2905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33086-CE5C-43A2-AFC6-B149E37CEABC}" type="datetimeFigureOut">
              <a:rPr lang="en-US" altLang="zh-CN"/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116764" y="6323013"/>
            <a:ext cx="1616075" cy="2905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419BC-9B4D-49F0-A82F-FD0EF74421B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29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27.wmf"/><Relationship Id="rId18" Type="http://schemas.openxmlformats.org/officeDocument/2006/relationships/vmlDrawing" Target="../drawings/vmlDrawing5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15" Type="http://schemas.openxmlformats.org/officeDocument/2006/relationships/oleObject" Target="../embeddings/oleObject28.bin"/><Relationship Id="rId14" Type="http://schemas.openxmlformats.org/officeDocument/2006/relationships/image" Target="../media/image32.wmf"/><Relationship Id="rId13" Type="http://schemas.openxmlformats.org/officeDocument/2006/relationships/oleObject" Target="../embeddings/oleObject27.bin"/><Relationship Id="rId12" Type="http://schemas.openxmlformats.org/officeDocument/2006/relationships/image" Target="../media/image31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30.wmf"/><Relationship Id="rId1" Type="http://schemas.openxmlformats.org/officeDocument/2006/relationships/oleObject" Target="../embeddings/oleObject21.bin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2.bin"/><Relationship Id="rId8" Type="http://schemas.openxmlformats.org/officeDocument/2006/relationships/image" Target="../media/image243.wmf"/><Relationship Id="rId7" Type="http://schemas.openxmlformats.org/officeDocument/2006/relationships/oleObject" Target="../embeddings/oleObject851.bin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850.bin"/><Relationship Id="rId4" Type="http://schemas.openxmlformats.org/officeDocument/2006/relationships/image" Target="../media/image241.wmf"/><Relationship Id="rId31" Type="http://schemas.openxmlformats.org/officeDocument/2006/relationships/vmlDrawing" Target="../drawings/vmlDrawing91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849.bin"/><Relationship Id="rId29" Type="http://schemas.openxmlformats.org/officeDocument/2006/relationships/image" Target="../media/image261.wmf"/><Relationship Id="rId28" Type="http://schemas.openxmlformats.org/officeDocument/2006/relationships/oleObject" Target="../embeddings/oleObject862.bin"/><Relationship Id="rId27" Type="http://schemas.openxmlformats.org/officeDocument/2006/relationships/image" Target="../media/image260.wmf"/><Relationship Id="rId26" Type="http://schemas.openxmlformats.org/officeDocument/2006/relationships/oleObject" Target="../embeddings/oleObject861.bin"/><Relationship Id="rId25" Type="http://schemas.openxmlformats.org/officeDocument/2006/relationships/image" Target="../media/image259.wmf"/><Relationship Id="rId24" Type="http://schemas.openxmlformats.org/officeDocument/2006/relationships/oleObject" Target="../embeddings/oleObject860.bin"/><Relationship Id="rId23" Type="http://schemas.openxmlformats.org/officeDocument/2006/relationships/image" Target="../media/image258.wmf"/><Relationship Id="rId22" Type="http://schemas.openxmlformats.org/officeDocument/2006/relationships/oleObject" Target="../embeddings/oleObject859.bin"/><Relationship Id="rId21" Type="http://schemas.openxmlformats.org/officeDocument/2006/relationships/oleObject" Target="../embeddings/oleObject858.bin"/><Relationship Id="rId20" Type="http://schemas.openxmlformats.org/officeDocument/2006/relationships/image" Target="../media/image257.wmf"/><Relationship Id="rId2" Type="http://schemas.openxmlformats.org/officeDocument/2006/relationships/image" Target="../media/image255.wmf"/><Relationship Id="rId19" Type="http://schemas.openxmlformats.org/officeDocument/2006/relationships/oleObject" Target="../embeddings/oleObject857.bin"/><Relationship Id="rId18" Type="http://schemas.openxmlformats.org/officeDocument/2006/relationships/image" Target="../media/image256.wmf"/><Relationship Id="rId17" Type="http://schemas.openxmlformats.org/officeDocument/2006/relationships/oleObject" Target="../embeddings/oleObject856.bin"/><Relationship Id="rId16" Type="http://schemas.openxmlformats.org/officeDocument/2006/relationships/image" Target="../media/image247.wmf"/><Relationship Id="rId15" Type="http://schemas.openxmlformats.org/officeDocument/2006/relationships/oleObject" Target="../embeddings/oleObject855.bin"/><Relationship Id="rId14" Type="http://schemas.openxmlformats.org/officeDocument/2006/relationships/image" Target="../media/image246.wmf"/><Relationship Id="rId13" Type="http://schemas.openxmlformats.org/officeDocument/2006/relationships/oleObject" Target="../embeddings/oleObject854.bin"/><Relationship Id="rId12" Type="http://schemas.openxmlformats.org/officeDocument/2006/relationships/image" Target="../media/image245.wmf"/><Relationship Id="rId11" Type="http://schemas.openxmlformats.org/officeDocument/2006/relationships/oleObject" Target="../embeddings/oleObject853.bin"/><Relationship Id="rId10" Type="http://schemas.openxmlformats.org/officeDocument/2006/relationships/image" Target="../media/image244.wmf"/><Relationship Id="rId1" Type="http://schemas.openxmlformats.org/officeDocument/2006/relationships/oleObject" Target="../embeddings/oleObject848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1" Type="http://schemas.openxmlformats.org/officeDocument/2006/relationships/image" Target="../media/image352.pn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7.bin"/><Relationship Id="rId8" Type="http://schemas.openxmlformats.org/officeDocument/2006/relationships/image" Target="../media/image357.wmf"/><Relationship Id="rId7" Type="http://schemas.openxmlformats.org/officeDocument/2006/relationships/oleObject" Target="../embeddings/oleObject866.bin"/><Relationship Id="rId6" Type="http://schemas.openxmlformats.org/officeDocument/2006/relationships/image" Target="../media/image356.wmf"/><Relationship Id="rId5" Type="http://schemas.openxmlformats.org/officeDocument/2006/relationships/oleObject" Target="../embeddings/oleObject865.bin"/><Relationship Id="rId4" Type="http://schemas.openxmlformats.org/officeDocument/2006/relationships/image" Target="../media/image355.wmf"/><Relationship Id="rId3" Type="http://schemas.openxmlformats.org/officeDocument/2006/relationships/oleObject" Target="../embeddings/oleObject864.bin"/><Relationship Id="rId2" Type="http://schemas.openxmlformats.org/officeDocument/2006/relationships/image" Target="../media/image354.wmf"/><Relationship Id="rId13" Type="http://schemas.openxmlformats.org/officeDocument/2006/relationships/vmlDrawing" Target="../drawings/vmlDrawing9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media/image358.wmf"/><Relationship Id="rId1" Type="http://schemas.openxmlformats.org/officeDocument/2006/relationships/oleObject" Target="../embeddings/oleObject863.bin"/></Relationships>
</file>

<file path=ppt/slides/_rels/slide10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2.bin"/><Relationship Id="rId8" Type="http://schemas.openxmlformats.org/officeDocument/2006/relationships/image" Target="../media/image405.wmf"/><Relationship Id="rId7" Type="http://schemas.openxmlformats.org/officeDocument/2006/relationships/oleObject" Target="../embeddings/oleObject871.bin"/><Relationship Id="rId6" Type="http://schemas.openxmlformats.org/officeDocument/2006/relationships/image" Target="../media/image745.wmf"/><Relationship Id="rId5" Type="http://schemas.openxmlformats.org/officeDocument/2006/relationships/oleObject" Target="../embeddings/oleObject870.bin"/><Relationship Id="rId4" Type="http://schemas.openxmlformats.org/officeDocument/2006/relationships/image" Target="../media/image420.wmf"/><Relationship Id="rId3" Type="http://schemas.openxmlformats.org/officeDocument/2006/relationships/oleObject" Target="../embeddings/oleObject869.bin"/><Relationship Id="rId25" Type="http://schemas.openxmlformats.org/officeDocument/2006/relationships/notesSlide" Target="../notesSlides/notesSlide14.xml"/><Relationship Id="rId24" Type="http://schemas.openxmlformats.org/officeDocument/2006/relationships/vmlDrawing" Target="../drawings/vmlDrawing93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747.wmf"/><Relationship Id="rId21" Type="http://schemas.openxmlformats.org/officeDocument/2006/relationships/oleObject" Target="../embeddings/oleObject878.bin"/><Relationship Id="rId20" Type="http://schemas.openxmlformats.org/officeDocument/2006/relationships/image" Target="../media/image461.wmf"/><Relationship Id="rId2" Type="http://schemas.openxmlformats.org/officeDocument/2006/relationships/image" Target="../media/image415.wmf"/><Relationship Id="rId19" Type="http://schemas.openxmlformats.org/officeDocument/2006/relationships/oleObject" Target="../embeddings/oleObject877.bin"/><Relationship Id="rId18" Type="http://schemas.openxmlformats.org/officeDocument/2006/relationships/image" Target="../media/image422.wmf"/><Relationship Id="rId17" Type="http://schemas.openxmlformats.org/officeDocument/2006/relationships/oleObject" Target="../embeddings/oleObject876.bin"/><Relationship Id="rId16" Type="http://schemas.openxmlformats.org/officeDocument/2006/relationships/image" Target="../media/image421.wmf"/><Relationship Id="rId15" Type="http://schemas.openxmlformats.org/officeDocument/2006/relationships/oleObject" Target="../embeddings/oleObject875.bin"/><Relationship Id="rId14" Type="http://schemas.openxmlformats.org/officeDocument/2006/relationships/image" Target="../media/image412.wmf"/><Relationship Id="rId13" Type="http://schemas.openxmlformats.org/officeDocument/2006/relationships/oleObject" Target="../embeddings/oleObject874.bin"/><Relationship Id="rId12" Type="http://schemas.openxmlformats.org/officeDocument/2006/relationships/image" Target="../media/image411.wmf"/><Relationship Id="rId11" Type="http://schemas.openxmlformats.org/officeDocument/2006/relationships/oleObject" Target="../embeddings/oleObject873.bin"/><Relationship Id="rId10" Type="http://schemas.openxmlformats.org/officeDocument/2006/relationships/image" Target="../media/image746.wmf"/><Relationship Id="rId1" Type="http://schemas.openxmlformats.org/officeDocument/2006/relationships/oleObject" Target="../embeddings/oleObject868.bin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3.bin"/><Relationship Id="rId8" Type="http://schemas.openxmlformats.org/officeDocument/2006/relationships/image" Target="../media/image492.wmf"/><Relationship Id="rId7" Type="http://schemas.openxmlformats.org/officeDocument/2006/relationships/oleObject" Target="../embeddings/oleObject882.bin"/><Relationship Id="rId6" Type="http://schemas.openxmlformats.org/officeDocument/2006/relationships/image" Target="../media/image491.wmf"/><Relationship Id="rId5" Type="http://schemas.openxmlformats.org/officeDocument/2006/relationships/oleObject" Target="../embeddings/oleObject881.bin"/><Relationship Id="rId4" Type="http://schemas.openxmlformats.org/officeDocument/2006/relationships/image" Target="../media/image490.wmf"/><Relationship Id="rId3" Type="http://schemas.openxmlformats.org/officeDocument/2006/relationships/oleObject" Target="../embeddings/oleObject880.bin"/><Relationship Id="rId2" Type="http://schemas.openxmlformats.org/officeDocument/2006/relationships/image" Target="../media/image489.wmf"/><Relationship Id="rId14" Type="http://schemas.openxmlformats.org/officeDocument/2006/relationships/vmlDrawing" Target="../drawings/vmlDrawing9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6.wmf"/><Relationship Id="rId11" Type="http://schemas.openxmlformats.org/officeDocument/2006/relationships/oleObject" Target="../embeddings/oleObject884.bin"/><Relationship Id="rId10" Type="http://schemas.openxmlformats.org/officeDocument/2006/relationships/image" Target="../media/image495.wmf"/><Relationship Id="rId1" Type="http://schemas.openxmlformats.org/officeDocument/2006/relationships/oleObject" Target="../embeddings/oleObject879.bin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89.bin"/><Relationship Id="rId8" Type="http://schemas.openxmlformats.org/officeDocument/2006/relationships/image" Target="../media/image509.wmf"/><Relationship Id="rId7" Type="http://schemas.openxmlformats.org/officeDocument/2006/relationships/oleObject" Target="../embeddings/oleObject888.bin"/><Relationship Id="rId6" Type="http://schemas.openxmlformats.org/officeDocument/2006/relationships/image" Target="../media/image508.wmf"/><Relationship Id="rId5" Type="http://schemas.openxmlformats.org/officeDocument/2006/relationships/oleObject" Target="../embeddings/oleObject887.bin"/><Relationship Id="rId4" Type="http://schemas.openxmlformats.org/officeDocument/2006/relationships/image" Target="../media/image507.wmf"/><Relationship Id="rId37" Type="http://schemas.openxmlformats.org/officeDocument/2006/relationships/vmlDrawing" Target="../drawings/vmlDrawing95.v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499.wmf"/><Relationship Id="rId34" Type="http://schemas.openxmlformats.org/officeDocument/2006/relationships/oleObject" Target="../embeddings/oleObject901.bin"/><Relationship Id="rId33" Type="http://schemas.openxmlformats.org/officeDocument/2006/relationships/image" Target="../media/image498.wmf"/><Relationship Id="rId32" Type="http://schemas.openxmlformats.org/officeDocument/2006/relationships/oleObject" Target="../embeddings/oleObject900.bin"/><Relationship Id="rId31" Type="http://schemas.openxmlformats.org/officeDocument/2006/relationships/image" Target="../media/image497.wmf"/><Relationship Id="rId30" Type="http://schemas.openxmlformats.org/officeDocument/2006/relationships/oleObject" Target="../embeddings/oleObject899.bin"/><Relationship Id="rId3" Type="http://schemas.openxmlformats.org/officeDocument/2006/relationships/oleObject" Target="../embeddings/oleObject886.bin"/><Relationship Id="rId29" Type="http://schemas.openxmlformats.org/officeDocument/2006/relationships/image" Target="../media/image290.png"/><Relationship Id="rId28" Type="http://schemas.openxmlformats.org/officeDocument/2006/relationships/image" Target="../media/image516.wmf"/><Relationship Id="rId27" Type="http://schemas.openxmlformats.org/officeDocument/2006/relationships/oleObject" Target="../embeddings/oleObject898.bin"/><Relationship Id="rId26" Type="http://schemas.openxmlformats.org/officeDocument/2006/relationships/image" Target="../media/image496.wmf"/><Relationship Id="rId25" Type="http://schemas.openxmlformats.org/officeDocument/2006/relationships/oleObject" Target="../embeddings/oleObject897.bin"/><Relationship Id="rId24" Type="http://schemas.openxmlformats.org/officeDocument/2006/relationships/image" Target="../media/image495.wmf"/><Relationship Id="rId23" Type="http://schemas.openxmlformats.org/officeDocument/2006/relationships/oleObject" Target="../embeddings/oleObject896.bin"/><Relationship Id="rId22" Type="http://schemas.openxmlformats.org/officeDocument/2006/relationships/image" Target="../media/image515.wmf"/><Relationship Id="rId21" Type="http://schemas.openxmlformats.org/officeDocument/2006/relationships/oleObject" Target="../embeddings/oleObject895.bin"/><Relationship Id="rId20" Type="http://schemas.openxmlformats.org/officeDocument/2006/relationships/image" Target="../media/image494.wmf"/><Relationship Id="rId2" Type="http://schemas.openxmlformats.org/officeDocument/2006/relationships/image" Target="../media/image506.wmf"/><Relationship Id="rId19" Type="http://schemas.openxmlformats.org/officeDocument/2006/relationships/oleObject" Target="../embeddings/oleObject894.bin"/><Relationship Id="rId18" Type="http://schemas.openxmlformats.org/officeDocument/2006/relationships/image" Target="../media/image514.wmf"/><Relationship Id="rId17" Type="http://schemas.openxmlformats.org/officeDocument/2006/relationships/oleObject" Target="../embeddings/oleObject893.bin"/><Relationship Id="rId16" Type="http://schemas.openxmlformats.org/officeDocument/2006/relationships/image" Target="../media/image513.wmf"/><Relationship Id="rId15" Type="http://schemas.openxmlformats.org/officeDocument/2006/relationships/oleObject" Target="../embeddings/oleObject892.bin"/><Relationship Id="rId14" Type="http://schemas.openxmlformats.org/officeDocument/2006/relationships/image" Target="../media/image512.wmf"/><Relationship Id="rId13" Type="http://schemas.openxmlformats.org/officeDocument/2006/relationships/oleObject" Target="../embeddings/oleObject891.bin"/><Relationship Id="rId12" Type="http://schemas.openxmlformats.org/officeDocument/2006/relationships/image" Target="../media/image511.wmf"/><Relationship Id="rId11" Type="http://schemas.openxmlformats.org/officeDocument/2006/relationships/oleObject" Target="../embeddings/oleObject890.bin"/><Relationship Id="rId10" Type="http://schemas.openxmlformats.org/officeDocument/2006/relationships/image" Target="../media/image510.wmf"/><Relationship Id="rId1" Type="http://schemas.openxmlformats.org/officeDocument/2006/relationships/oleObject" Target="../embeddings/oleObject885.bin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6.bin"/><Relationship Id="rId8" Type="http://schemas.openxmlformats.org/officeDocument/2006/relationships/image" Target="../media/image623.wmf"/><Relationship Id="rId7" Type="http://schemas.openxmlformats.org/officeDocument/2006/relationships/oleObject" Target="../embeddings/oleObject905.bin"/><Relationship Id="rId6" Type="http://schemas.openxmlformats.org/officeDocument/2006/relationships/image" Target="../media/image622.wmf"/><Relationship Id="rId5" Type="http://schemas.openxmlformats.org/officeDocument/2006/relationships/oleObject" Target="../embeddings/oleObject904.bin"/><Relationship Id="rId47" Type="http://schemas.openxmlformats.org/officeDocument/2006/relationships/vmlDrawing" Target="../drawings/vmlDrawing96.vml"/><Relationship Id="rId46" Type="http://schemas.openxmlformats.org/officeDocument/2006/relationships/slideLayout" Target="../slideLayouts/slideLayout2.xml"/><Relationship Id="rId45" Type="http://schemas.openxmlformats.org/officeDocument/2006/relationships/image" Target="../media/image641.wmf"/><Relationship Id="rId44" Type="http://schemas.openxmlformats.org/officeDocument/2006/relationships/oleObject" Target="../embeddings/oleObject924.bin"/><Relationship Id="rId43" Type="http://schemas.openxmlformats.org/officeDocument/2006/relationships/image" Target="../media/image640.wmf"/><Relationship Id="rId42" Type="http://schemas.openxmlformats.org/officeDocument/2006/relationships/oleObject" Target="../embeddings/oleObject923.bin"/><Relationship Id="rId41" Type="http://schemas.openxmlformats.org/officeDocument/2006/relationships/image" Target="../media/image639.wmf"/><Relationship Id="rId40" Type="http://schemas.openxmlformats.org/officeDocument/2006/relationships/oleObject" Target="../embeddings/oleObject922.bin"/><Relationship Id="rId4" Type="http://schemas.openxmlformats.org/officeDocument/2006/relationships/image" Target="../media/image621.wmf"/><Relationship Id="rId39" Type="http://schemas.openxmlformats.org/officeDocument/2006/relationships/image" Target="../media/image638.wmf"/><Relationship Id="rId38" Type="http://schemas.openxmlformats.org/officeDocument/2006/relationships/oleObject" Target="../embeddings/oleObject921.bin"/><Relationship Id="rId37" Type="http://schemas.openxmlformats.org/officeDocument/2006/relationships/image" Target="../media/image637.wmf"/><Relationship Id="rId36" Type="http://schemas.openxmlformats.org/officeDocument/2006/relationships/oleObject" Target="../embeddings/oleObject920.bin"/><Relationship Id="rId35" Type="http://schemas.openxmlformats.org/officeDocument/2006/relationships/image" Target="../media/image636.wmf"/><Relationship Id="rId34" Type="http://schemas.openxmlformats.org/officeDocument/2006/relationships/oleObject" Target="../embeddings/oleObject919.bin"/><Relationship Id="rId33" Type="http://schemas.openxmlformats.org/officeDocument/2006/relationships/image" Target="../media/image635.wmf"/><Relationship Id="rId32" Type="http://schemas.openxmlformats.org/officeDocument/2006/relationships/oleObject" Target="../embeddings/oleObject918.bin"/><Relationship Id="rId31" Type="http://schemas.openxmlformats.org/officeDocument/2006/relationships/image" Target="../media/image634.wmf"/><Relationship Id="rId30" Type="http://schemas.openxmlformats.org/officeDocument/2006/relationships/oleObject" Target="../embeddings/oleObject917.bin"/><Relationship Id="rId3" Type="http://schemas.openxmlformats.org/officeDocument/2006/relationships/oleObject" Target="../embeddings/oleObject903.bin"/><Relationship Id="rId29" Type="http://schemas.openxmlformats.org/officeDocument/2006/relationships/image" Target="../media/image633.wmf"/><Relationship Id="rId28" Type="http://schemas.openxmlformats.org/officeDocument/2006/relationships/oleObject" Target="../embeddings/oleObject916.bin"/><Relationship Id="rId27" Type="http://schemas.openxmlformats.org/officeDocument/2006/relationships/image" Target="../media/image632.wmf"/><Relationship Id="rId26" Type="http://schemas.openxmlformats.org/officeDocument/2006/relationships/oleObject" Target="../embeddings/oleObject915.bin"/><Relationship Id="rId25" Type="http://schemas.openxmlformats.org/officeDocument/2006/relationships/image" Target="../media/image631.wmf"/><Relationship Id="rId24" Type="http://schemas.openxmlformats.org/officeDocument/2006/relationships/oleObject" Target="../embeddings/oleObject914.bin"/><Relationship Id="rId23" Type="http://schemas.openxmlformats.org/officeDocument/2006/relationships/image" Target="../media/image630.wmf"/><Relationship Id="rId22" Type="http://schemas.openxmlformats.org/officeDocument/2006/relationships/oleObject" Target="../embeddings/oleObject913.bin"/><Relationship Id="rId21" Type="http://schemas.openxmlformats.org/officeDocument/2006/relationships/image" Target="../media/image629.wmf"/><Relationship Id="rId20" Type="http://schemas.openxmlformats.org/officeDocument/2006/relationships/oleObject" Target="../embeddings/oleObject912.bin"/><Relationship Id="rId2" Type="http://schemas.openxmlformats.org/officeDocument/2006/relationships/image" Target="../media/image620.wmf"/><Relationship Id="rId19" Type="http://schemas.openxmlformats.org/officeDocument/2006/relationships/image" Target="../media/image628.wmf"/><Relationship Id="rId18" Type="http://schemas.openxmlformats.org/officeDocument/2006/relationships/oleObject" Target="../embeddings/oleObject911.bin"/><Relationship Id="rId17" Type="http://schemas.openxmlformats.org/officeDocument/2006/relationships/image" Target="../media/image627.wmf"/><Relationship Id="rId16" Type="http://schemas.openxmlformats.org/officeDocument/2006/relationships/oleObject" Target="../embeddings/oleObject910.bin"/><Relationship Id="rId15" Type="http://schemas.openxmlformats.org/officeDocument/2006/relationships/image" Target="../media/image626.wmf"/><Relationship Id="rId14" Type="http://schemas.openxmlformats.org/officeDocument/2006/relationships/oleObject" Target="../embeddings/oleObject909.bin"/><Relationship Id="rId13" Type="http://schemas.openxmlformats.org/officeDocument/2006/relationships/oleObject" Target="../embeddings/oleObject908.bin"/><Relationship Id="rId12" Type="http://schemas.openxmlformats.org/officeDocument/2006/relationships/image" Target="../media/image625.wmf"/><Relationship Id="rId11" Type="http://schemas.openxmlformats.org/officeDocument/2006/relationships/oleObject" Target="../embeddings/oleObject907.bin"/><Relationship Id="rId10" Type="http://schemas.openxmlformats.org/officeDocument/2006/relationships/image" Target="../media/image624.wmf"/><Relationship Id="rId1" Type="http://schemas.openxmlformats.org/officeDocument/2006/relationships/oleObject" Target="../embeddings/oleObject902.bin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9.bin"/><Relationship Id="rId8" Type="http://schemas.openxmlformats.org/officeDocument/2006/relationships/image" Target="../media/image728.wmf"/><Relationship Id="rId7" Type="http://schemas.openxmlformats.org/officeDocument/2006/relationships/oleObject" Target="../embeddings/oleObject928.bin"/><Relationship Id="rId6" Type="http://schemas.openxmlformats.org/officeDocument/2006/relationships/image" Target="../media/image727.wmf"/><Relationship Id="rId5" Type="http://schemas.openxmlformats.org/officeDocument/2006/relationships/oleObject" Target="../embeddings/oleObject927.bin"/><Relationship Id="rId4" Type="http://schemas.openxmlformats.org/officeDocument/2006/relationships/image" Target="../media/image726.wmf"/><Relationship Id="rId30" Type="http://schemas.openxmlformats.org/officeDocument/2006/relationships/vmlDrawing" Target="../drawings/vmlDrawing97.vml"/><Relationship Id="rId3" Type="http://schemas.openxmlformats.org/officeDocument/2006/relationships/oleObject" Target="../embeddings/oleObject926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739.wmf"/><Relationship Id="rId27" Type="http://schemas.openxmlformats.org/officeDocument/2006/relationships/oleObject" Target="../embeddings/oleObject938.bin"/><Relationship Id="rId26" Type="http://schemas.openxmlformats.org/officeDocument/2006/relationships/image" Target="../media/image738.wmf"/><Relationship Id="rId25" Type="http://schemas.openxmlformats.org/officeDocument/2006/relationships/oleObject" Target="../embeddings/oleObject937.bin"/><Relationship Id="rId24" Type="http://schemas.openxmlformats.org/officeDocument/2006/relationships/image" Target="../media/image737.wmf"/><Relationship Id="rId23" Type="http://schemas.openxmlformats.org/officeDocument/2006/relationships/oleObject" Target="../embeddings/oleObject936.bin"/><Relationship Id="rId22" Type="http://schemas.openxmlformats.org/officeDocument/2006/relationships/image" Target="../media/image736.wmf"/><Relationship Id="rId21" Type="http://schemas.openxmlformats.org/officeDocument/2006/relationships/oleObject" Target="../embeddings/oleObject935.bin"/><Relationship Id="rId20" Type="http://schemas.openxmlformats.org/officeDocument/2006/relationships/image" Target="../media/image734.wmf"/><Relationship Id="rId2" Type="http://schemas.openxmlformats.org/officeDocument/2006/relationships/image" Target="../media/image725.wmf"/><Relationship Id="rId19" Type="http://schemas.openxmlformats.org/officeDocument/2006/relationships/oleObject" Target="../embeddings/oleObject934.bin"/><Relationship Id="rId18" Type="http://schemas.openxmlformats.org/officeDocument/2006/relationships/image" Target="../media/image733.wmf"/><Relationship Id="rId17" Type="http://schemas.openxmlformats.org/officeDocument/2006/relationships/oleObject" Target="../embeddings/oleObject933.bin"/><Relationship Id="rId16" Type="http://schemas.openxmlformats.org/officeDocument/2006/relationships/image" Target="../media/image732.wmf"/><Relationship Id="rId15" Type="http://schemas.openxmlformats.org/officeDocument/2006/relationships/oleObject" Target="../embeddings/oleObject932.bin"/><Relationship Id="rId14" Type="http://schemas.openxmlformats.org/officeDocument/2006/relationships/image" Target="../media/image731.wmf"/><Relationship Id="rId13" Type="http://schemas.openxmlformats.org/officeDocument/2006/relationships/oleObject" Target="../embeddings/oleObject931.bin"/><Relationship Id="rId12" Type="http://schemas.openxmlformats.org/officeDocument/2006/relationships/image" Target="../media/image730.wmf"/><Relationship Id="rId11" Type="http://schemas.openxmlformats.org/officeDocument/2006/relationships/oleObject" Target="../embeddings/oleObject930.bin"/><Relationship Id="rId10" Type="http://schemas.openxmlformats.org/officeDocument/2006/relationships/image" Target="../media/image729.wmf"/><Relationship Id="rId1" Type="http://schemas.openxmlformats.org/officeDocument/2006/relationships/oleObject" Target="../embeddings/oleObject925.bin"/></Relationships>
</file>

<file path=ppt/slides/_rels/slide10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3.bin"/><Relationship Id="rId8" Type="http://schemas.openxmlformats.org/officeDocument/2006/relationships/image" Target="../media/image742.wmf"/><Relationship Id="rId7" Type="http://schemas.openxmlformats.org/officeDocument/2006/relationships/oleObject" Target="../embeddings/oleObject942.bin"/><Relationship Id="rId6" Type="http://schemas.openxmlformats.org/officeDocument/2006/relationships/image" Target="../media/image736.wmf"/><Relationship Id="rId5" Type="http://schemas.openxmlformats.org/officeDocument/2006/relationships/oleObject" Target="../embeddings/oleObject941.bin"/><Relationship Id="rId4" Type="http://schemas.openxmlformats.org/officeDocument/2006/relationships/image" Target="../media/image741.wmf"/><Relationship Id="rId3" Type="http://schemas.openxmlformats.org/officeDocument/2006/relationships/oleObject" Target="../embeddings/oleObject940.bin"/><Relationship Id="rId2" Type="http://schemas.openxmlformats.org/officeDocument/2006/relationships/image" Target="../media/image740.wmf"/><Relationship Id="rId14" Type="http://schemas.openxmlformats.org/officeDocument/2006/relationships/vmlDrawing" Target="../drawings/vmlDrawing9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44.wmf"/><Relationship Id="rId11" Type="http://schemas.openxmlformats.org/officeDocument/2006/relationships/oleObject" Target="../embeddings/oleObject944.bin"/><Relationship Id="rId10" Type="http://schemas.openxmlformats.org/officeDocument/2006/relationships/image" Target="../media/image743.wmf"/><Relationship Id="rId1" Type="http://schemas.openxmlformats.org/officeDocument/2006/relationships/oleObject" Target="../embeddings/oleObject939.bin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7.w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5.wmf"/><Relationship Id="rId3" Type="http://schemas.openxmlformats.org/officeDocument/2006/relationships/oleObject" Target="../embeddings/oleObject30.bin"/><Relationship Id="rId28" Type="http://schemas.openxmlformats.org/officeDocument/2006/relationships/vmlDrawing" Target="../drawings/vmlDrawing6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46.wmf"/><Relationship Id="rId25" Type="http://schemas.openxmlformats.org/officeDocument/2006/relationships/oleObject" Target="../embeddings/oleObject41.bin"/><Relationship Id="rId24" Type="http://schemas.openxmlformats.org/officeDocument/2006/relationships/image" Target="../media/image45.wmf"/><Relationship Id="rId23" Type="http://schemas.openxmlformats.org/officeDocument/2006/relationships/oleObject" Target="../embeddings/oleObject40.bin"/><Relationship Id="rId22" Type="http://schemas.openxmlformats.org/officeDocument/2006/relationships/image" Target="../media/image44.wmf"/><Relationship Id="rId21" Type="http://schemas.openxmlformats.org/officeDocument/2006/relationships/oleObject" Target="../embeddings/oleObject39.bin"/><Relationship Id="rId20" Type="http://schemas.openxmlformats.org/officeDocument/2006/relationships/image" Target="../media/image43.wmf"/><Relationship Id="rId2" Type="http://schemas.openxmlformats.org/officeDocument/2006/relationships/image" Target="../media/image34.wmf"/><Relationship Id="rId19" Type="http://schemas.openxmlformats.org/officeDocument/2006/relationships/oleObject" Target="../embeddings/oleObject38.bin"/><Relationship Id="rId18" Type="http://schemas.openxmlformats.org/officeDocument/2006/relationships/image" Target="../media/image42.wmf"/><Relationship Id="rId17" Type="http://schemas.openxmlformats.org/officeDocument/2006/relationships/oleObject" Target="../embeddings/oleObject37.bin"/><Relationship Id="rId16" Type="http://schemas.openxmlformats.org/officeDocument/2006/relationships/image" Target="../media/image41.w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40.w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39.w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8.wmf"/><Relationship Id="rId1" Type="http://schemas.openxmlformats.org/officeDocument/2006/relationships/oleObject" Target="../embeddings/oleObject29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.bin"/><Relationship Id="rId8" Type="http://schemas.openxmlformats.org/officeDocument/2006/relationships/image" Target="../media/image45.wmf"/><Relationship Id="rId7" Type="http://schemas.openxmlformats.org/officeDocument/2006/relationships/oleObject" Target="../embeddings/oleObject45.bin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48.wmf"/><Relationship Id="rId3" Type="http://schemas.openxmlformats.org/officeDocument/2006/relationships/oleObject" Target="../embeddings/oleObject43.bin"/><Relationship Id="rId21" Type="http://schemas.openxmlformats.org/officeDocument/2006/relationships/vmlDrawing" Target="../drawings/vmlDrawing7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7.wmf"/><Relationship Id="rId19" Type="http://schemas.openxmlformats.org/officeDocument/2006/relationships/oleObject" Target="../embeddings/oleObject51.bin"/><Relationship Id="rId18" Type="http://schemas.openxmlformats.org/officeDocument/2006/relationships/image" Target="../media/image38.wmf"/><Relationship Id="rId17" Type="http://schemas.openxmlformats.org/officeDocument/2006/relationships/oleObject" Target="../embeddings/oleObject50.bin"/><Relationship Id="rId16" Type="http://schemas.openxmlformats.org/officeDocument/2006/relationships/image" Target="../media/image53.wmf"/><Relationship Id="rId15" Type="http://schemas.openxmlformats.org/officeDocument/2006/relationships/oleObject" Target="../embeddings/oleObject49.bin"/><Relationship Id="rId14" Type="http://schemas.openxmlformats.org/officeDocument/2006/relationships/image" Target="../media/image52.wmf"/><Relationship Id="rId13" Type="http://schemas.openxmlformats.org/officeDocument/2006/relationships/oleObject" Target="../embeddings/oleObject48.bin"/><Relationship Id="rId12" Type="http://schemas.openxmlformats.org/officeDocument/2006/relationships/image" Target="../media/image51.wmf"/><Relationship Id="rId11" Type="http://schemas.openxmlformats.org/officeDocument/2006/relationships/oleObject" Target="../embeddings/oleObject47.bin"/><Relationship Id="rId10" Type="http://schemas.openxmlformats.org/officeDocument/2006/relationships/image" Target="../media/image50.wmf"/><Relationship Id="rId1" Type="http://schemas.openxmlformats.org/officeDocument/2006/relationships/oleObject" Target="../embeddings/oleObject42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56.w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4.wmf"/><Relationship Id="rId3" Type="http://schemas.openxmlformats.org/officeDocument/2006/relationships/oleObject" Target="../embeddings/oleObject53.bin"/><Relationship Id="rId27" Type="http://schemas.openxmlformats.org/officeDocument/2006/relationships/vmlDrawing" Target="../drawings/vmlDrawing8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64.wmf"/><Relationship Id="rId24" Type="http://schemas.openxmlformats.org/officeDocument/2006/relationships/oleObject" Target="../embeddings/oleObject64.bin"/><Relationship Id="rId23" Type="http://schemas.openxmlformats.org/officeDocument/2006/relationships/image" Target="../media/image63.wmf"/><Relationship Id="rId22" Type="http://schemas.openxmlformats.org/officeDocument/2006/relationships/oleObject" Target="../embeddings/oleObject63.bin"/><Relationship Id="rId21" Type="http://schemas.openxmlformats.org/officeDocument/2006/relationships/image" Target="../media/image62.wmf"/><Relationship Id="rId20" Type="http://schemas.openxmlformats.org/officeDocument/2006/relationships/oleObject" Target="../embeddings/oleObject62.bin"/><Relationship Id="rId2" Type="http://schemas.openxmlformats.org/officeDocument/2006/relationships/image" Target="../media/image20.wmf"/><Relationship Id="rId19" Type="http://schemas.openxmlformats.org/officeDocument/2006/relationships/image" Target="../media/image61.wmf"/><Relationship Id="rId18" Type="http://schemas.openxmlformats.org/officeDocument/2006/relationships/oleObject" Target="../embeddings/oleObject61.bin"/><Relationship Id="rId17" Type="http://schemas.openxmlformats.org/officeDocument/2006/relationships/image" Target="../media/image60.wmf"/><Relationship Id="rId16" Type="http://schemas.openxmlformats.org/officeDocument/2006/relationships/oleObject" Target="../embeddings/oleObject60.bin"/><Relationship Id="rId15" Type="http://schemas.openxmlformats.org/officeDocument/2006/relationships/image" Target="../media/image59.wmf"/><Relationship Id="rId14" Type="http://schemas.openxmlformats.org/officeDocument/2006/relationships/oleObject" Target="../embeddings/oleObject59.bin"/><Relationship Id="rId13" Type="http://schemas.openxmlformats.org/officeDocument/2006/relationships/image" Target="../media/image58.wmf"/><Relationship Id="rId12" Type="http://schemas.openxmlformats.org/officeDocument/2006/relationships/oleObject" Target="../embeddings/oleObject58.bin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57.wmf"/><Relationship Id="rId1" Type="http://schemas.openxmlformats.org/officeDocument/2006/relationships/oleObject" Target="../embeddings/oleObject52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9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68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66.bin"/><Relationship Id="rId20" Type="http://schemas.openxmlformats.org/officeDocument/2006/relationships/vmlDrawing" Target="../drawings/vmlDrawing9.vml"/><Relationship Id="rId2" Type="http://schemas.openxmlformats.org/officeDocument/2006/relationships/image" Target="../media/image65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73.wmf"/><Relationship Id="rId17" Type="http://schemas.openxmlformats.org/officeDocument/2006/relationships/oleObject" Target="../embeddings/oleObject73.bin"/><Relationship Id="rId16" Type="http://schemas.openxmlformats.org/officeDocument/2006/relationships/image" Target="../media/image72.wmf"/><Relationship Id="rId15" Type="http://schemas.openxmlformats.org/officeDocument/2006/relationships/oleObject" Target="../embeddings/oleObject72.bin"/><Relationship Id="rId14" Type="http://schemas.openxmlformats.org/officeDocument/2006/relationships/image" Target="../media/image71.wmf"/><Relationship Id="rId13" Type="http://schemas.openxmlformats.org/officeDocument/2006/relationships/oleObject" Target="../embeddings/oleObject71.bin"/><Relationship Id="rId12" Type="http://schemas.openxmlformats.org/officeDocument/2006/relationships/image" Target="../media/image70.wmf"/><Relationship Id="rId11" Type="http://schemas.openxmlformats.org/officeDocument/2006/relationships/oleObject" Target="../embeddings/oleObject70.bin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65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8" Type="http://schemas.openxmlformats.org/officeDocument/2006/relationships/image" Target="../media/image77.wmf"/><Relationship Id="rId7" Type="http://schemas.openxmlformats.org/officeDocument/2006/relationships/oleObject" Target="../embeddings/oleObject77.bin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75.bin"/><Relationship Id="rId2" Type="http://schemas.openxmlformats.org/officeDocument/2006/relationships/image" Target="../media/image74.wmf"/><Relationship Id="rId16" Type="http://schemas.openxmlformats.org/officeDocument/2006/relationships/vmlDrawing" Target="../drawings/vmlDrawing10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0.wmf"/><Relationship Id="rId13" Type="http://schemas.openxmlformats.org/officeDocument/2006/relationships/oleObject" Target="../embeddings/oleObject80.bin"/><Relationship Id="rId12" Type="http://schemas.openxmlformats.org/officeDocument/2006/relationships/image" Target="../media/image79.wmf"/><Relationship Id="rId11" Type="http://schemas.openxmlformats.org/officeDocument/2006/relationships/oleObject" Target="../embeddings/oleObject79.bin"/><Relationship Id="rId10" Type="http://schemas.openxmlformats.org/officeDocument/2006/relationships/image" Target="../media/image78.wmf"/><Relationship Id="rId1" Type="http://schemas.openxmlformats.org/officeDocument/2006/relationships/oleObject" Target="../embeddings/oleObject74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82.w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81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75.wmf"/><Relationship Id="rId3" Type="http://schemas.openxmlformats.org/officeDocument/2006/relationships/oleObject" Target="../embeddings/oleObject82.bin"/><Relationship Id="rId25" Type="http://schemas.openxmlformats.org/officeDocument/2006/relationships/vmlDrawing" Target="../drawings/vmlDrawing11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5.png"/><Relationship Id="rId22" Type="http://schemas.openxmlformats.org/officeDocument/2006/relationships/image" Target="../media/image89.wmf"/><Relationship Id="rId21" Type="http://schemas.openxmlformats.org/officeDocument/2006/relationships/oleObject" Target="../embeddings/oleObject91.bin"/><Relationship Id="rId20" Type="http://schemas.openxmlformats.org/officeDocument/2006/relationships/image" Target="../media/image88.wmf"/><Relationship Id="rId2" Type="http://schemas.openxmlformats.org/officeDocument/2006/relationships/image" Target="../media/image74.wmf"/><Relationship Id="rId19" Type="http://schemas.openxmlformats.org/officeDocument/2006/relationships/oleObject" Target="../embeddings/oleObject90.bin"/><Relationship Id="rId18" Type="http://schemas.openxmlformats.org/officeDocument/2006/relationships/image" Target="../media/image87.wmf"/><Relationship Id="rId17" Type="http://schemas.openxmlformats.org/officeDocument/2006/relationships/oleObject" Target="../embeddings/oleObject89.bin"/><Relationship Id="rId16" Type="http://schemas.openxmlformats.org/officeDocument/2006/relationships/image" Target="../media/image86.wmf"/><Relationship Id="rId15" Type="http://schemas.openxmlformats.org/officeDocument/2006/relationships/oleObject" Target="../embeddings/oleObject88.bin"/><Relationship Id="rId14" Type="http://schemas.openxmlformats.org/officeDocument/2006/relationships/image" Target="../media/image85.wmf"/><Relationship Id="rId13" Type="http://schemas.openxmlformats.org/officeDocument/2006/relationships/oleObject" Target="../embeddings/oleObject87.bin"/><Relationship Id="rId12" Type="http://schemas.openxmlformats.org/officeDocument/2006/relationships/image" Target="../media/image84.wmf"/><Relationship Id="rId11" Type="http://schemas.openxmlformats.org/officeDocument/2006/relationships/oleObject" Target="../embeddings/oleObject86.bin"/><Relationship Id="rId10" Type="http://schemas.openxmlformats.org/officeDocument/2006/relationships/image" Target="../media/image83.wmf"/><Relationship Id="rId1" Type="http://schemas.openxmlformats.org/officeDocument/2006/relationships/oleObject" Target="../embeddings/oleObject8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6.bin"/><Relationship Id="rId8" Type="http://schemas.openxmlformats.org/officeDocument/2006/relationships/image" Target="../media/image93.wmf"/><Relationship Id="rId7" Type="http://schemas.openxmlformats.org/officeDocument/2006/relationships/oleObject" Target="../embeddings/oleObject95.bin"/><Relationship Id="rId6" Type="http://schemas.openxmlformats.org/officeDocument/2006/relationships/image" Target="../media/image92.w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91.wmf"/><Relationship Id="rId3" Type="http://schemas.openxmlformats.org/officeDocument/2006/relationships/oleObject" Target="../embeddings/oleObject93.bin"/><Relationship Id="rId20" Type="http://schemas.openxmlformats.org/officeDocument/2006/relationships/vmlDrawing" Target="../drawings/vmlDrawing12.vml"/><Relationship Id="rId2" Type="http://schemas.openxmlformats.org/officeDocument/2006/relationships/image" Target="../media/image90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98.wmf"/><Relationship Id="rId17" Type="http://schemas.openxmlformats.org/officeDocument/2006/relationships/oleObject" Target="../embeddings/oleObject100.bin"/><Relationship Id="rId16" Type="http://schemas.openxmlformats.org/officeDocument/2006/relationships/image" Target="../media/image97.wmf"/><Relationship Id="rId15" Type="http://schemas.openxmlformats.org/officeDocument/2006/relationships/oleObject" Target="../embeddings/oleObject99.bin"/><Relationship Id="rId14" Type="http://schemas.openxmlformats.org/officeDocument/2006/relationships/image" Target="../media/image96.wmf"/><Relationship Id="rId13" Type="http://schemas.openxmlformats.org/officeDocument/2006/relationships/oleObject" Target="../embeddings/oleObject98.bin"/><Relationship Id="rId12" Type="http://schemas.openxmlformats.org/officeDocument/2006/relationships/image" Target="../media/image95.wmf"/><Relationship Id="rId11" Type="http://schemas.openxmlformats.org/officeDocument/2006/relationships/oleObject" Target="../embeddings/oleObject97.bin"/><Relationship Id="rId10" Type="http://schemas.openxmlformats.org/officeDocument/2006/relationships/image" Target="../media/image94.wmf"/><Relationship Id="rId1" Type="http://schemas.openxmlformats.org/officeDocument/2006/relationships/oleObject" Target="../embeddings/oleObject92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8" Type="http://schemas.openxmlformats.org/officeDocument/2006/relationships/image" Target="../media/image102.wmf"/><Relationship Id="rId7" Type="http://schemas.openxmlformats.org/officeDocument/2006/relationships/oleObject" Target="../embeddings/oleObject104.bin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00.wmf"/><Relationship Id="rId3" Type="http://schemas.openxmlformats.org/officeDocument/2006/relationships/oleObject" Target="../embeddings/oleObject102.bin"/><Relationship Id="rId2" Type="http://schemas.openxmlformats.org/officeDocument/2006/relationships/image" Target="../media/image99.wmf"/><Relationship Id="rId16" Type="http://schemas.openxmlformats.org/officeDocument/2006/relationships/vmlDrawing" Target="../drawings/vmlDrawing13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05.wmf"/><Relationship Id="rId13" Type="http://schemas.openxmlformats.org/officeDocument/2006/relationships/oleObject" Target="../embeddings/oleObject107.bin"/><Relationship Id="rId12" Type="http://schemas.openxmlformats.org/officeDocument/2006/relationships/image" Target="../media/image104.wmf"/><Relationship Id="rId11" Type="http://schemas.openxmlformats.org/officeDocument/2006/relationships/oleObject" Target="../embeddings/oleObject106.bin"/><Relationship Id="rId10" Type="http://schemas.openxmlformats.org/officeDocument/2006/relationships/image" Target="../media/image103.wmf"/><Relationship Id="rId1" Type="http://schemas.openxmlformats.org/officeDocument/2006/relationships/oleObject" Target="../embeddings/oleObject101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wmf"/><Relationship Id="rId8" Type="http://schemas.openxmlformats.org/officeDocument/2006/relationships/oleObject" Target="../embeddings/oleObject111.bin"/><Relationship Id="rId7" Type="http://schemas.openxmlformats.org/officeDocument/2006/relationships/image" Target="../media/image109.wmf"/><Relationship Id="rId6" Type="http://schemas.openxmlformats.org/officeDocument/2006/relationships/oleObject" Target="../embeddings/oleObject110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09.bin"/><Relationship Id="rId3" Type="http://schemas.openxmlformats.org/officeDocument/2006/relationships/image" Target="../media/image107.wmf"/><Relationship Id="rId2" Type="http://schemas.openxmlformats.org/officeDocument/2006/relationships/oleObject" Target="../embeddings/oleObject108.bin"/><Relationship Id="rId18" Type="http://schemas.openxmlformats.org/officeDocument/2006/relationships/vmlDrawing" Target="../drawings/vmlDrawing14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13.wmf"/><Relationship Id="rId15" Type="http://schemas.openxmlformats.org/officeDocument/2006/relationships/oleObject" Target="../embeddings/oleObject115.bin"/><Relationship Id="rId14" Type="http://schemas.openxmlformats.org/officeDocument/2006/relationships/oleObject" Target="../embeddings/oleObject114.bin"/><Relationship Id="rId13" Type="http://schemas.openxmlformats.org/officeDocument/2006/relationships/image" Target="../media/image112.wmf"/><Relationship Id="rId12" Type="http://schemas.openxmlformats.org/officeDocument/2006/relationships/oleObject" Target="../embeddings/oleObject113.bin"/><Relationship Id="rId11" Type="http://schemas.openxmlformats.org/officeDocument/2006/relationships/image" Target="../media/image111.wmf"/><Relationship Id="rId10" Type="http://schemas.openxmlformats.org/officeDocument/2006/relationships/oleObject" Target="../embeddings/oleObject112.bin"/><Relationship Id="rId1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wmf"/><Relationship Id="rId8" Type="http://schemas.openxmlformats.org/officeDocument/2006/relationships/oleObject" Target="../embeddings/oleObject119.bin"/><Relationship Id="rId7" Type="http://schemas.openxmlformats.org/officeDocument/2006/relationships/image" Target="../media/image116.wmf"/><Relationship Id="rId6" Type="http://schemas.openxmlformats.org/officeDocument/2006/relationships/oleObject" Target="../embeddings/oleObject118.bin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117.bin"/><Relationship Id="rId3" Type="http://schemas.openxmlformats.org/officeDocument/2006/relationships/image" Target="../media/image114.wmf"/><Relationship Id="rId2" Type="http://schemas.openxmlformats.org/officeDocument/2006/relationships/oleObject" Target="../embeddings/oleObject116.bin"/><Relationship Id="rId15" Type="http://schemas.openxmlformats.org/officeDocument/2006/relationships/vmlDrawing" Target="../drawings/vmlDrawing1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19.wmf"/><Relationship Id="rId12" Type="http://schemas.openxmlformats.org/officeDocument/2006/relationships/oleObject" Target="../embeddings/oleObject121.bin"/><Relationship Id="rId11" Type="http://schemas.openxmlformats.org/officeDocument/2006/relationships/image" Target="../media/image118.wmf"/><Relationship Id="rId10" Type="http://schemas.openxmlformats.org/officeDocument/2006/relationships/oleObject" Target="../embeddings/oleObject120.bin"/><Relationship Id="rId1" Type="http://schemas.openxmlformats.org/officeDocument/2006/relationships/image" Target="../media/image10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wmf"/><Relationship Id="rId8" Type="http://schemas.openxmlformats.org/officeDocument/2006/relationships/oleObject" Target="../embeddings/oleObject125.bin"/><Relationship Id="rId7" Type="http://schemas.openxmlformats.org/officeDocument/2006/relationships/image" Target="../media/image122.wmf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123.bin"/><Relationship Id="rId3" Type="http://schemas.openxmlformats.org/officeDocument/2006/relationships/image" Target="../media/image120.emf"/><Relationship Id="rId25" Type="http://schemas.openxmlformats.org/officeDocument/2006/relationships/vmlDrawing" Target="../drawings/vmlDrawing16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130.wmf"/><Relationship Id="rId22" Type="http://schemas.openxmlformats.org/officeDocument/2006/relationships/oleObject" Target="../embeddings/oleObject132.bin"/><Relationship Id="rId21" Type="http://schemas.openxmlformats.org/officeDocument/2006/relationships/image" Target="../media/image129.wmf"/><Relationship Id="rId20" Type="http://schemas.openxmlformats.org/officeDocument/2006/relationships/oleObject" Target="../embeddings/oleObject131.bin"/><Relationship Id="rId2" Type="http://schemas.openxmlformats.org/officeDocument/2006/relationships/oleObject" Target="../embeddings/oleObject122.bin"/><Relationship Id="rId19" Type="http://schemas.openxmlformats.org/officeDocument/2006/relationships/image" Target="../media/image128.emf"/><Relationship Id="rId18" Type="http://schemas.openxmlformats.org/officeDocument/2006/relationships/oleObject" Target="../embeddings/oleObject130.bin"/><Relationship Id="rId17" Type="http://schemas.openxmlformats.org/officeDocument/2006/relationships/image" Target="../media/image127.emf"/><Relationship Id="rId16" Type="http://schemas.openxmlformats.org/officeDocument/2006/relationships/oleObject" Target="../embeddings/oleObject129.bin"/><Relationship Id="rId15" Type="http://schemas.openxmlformats.org/officeDocument/2006/relationships/image" Target="../media/image126.wmf"/><Relationship Id="rId14" Type="http://schemas.openxmlformats.org/officeDocument/2006/relationships/oleObject" Target="../embeddings/oleObject128.bin"/><Relationship Id="rId13" Type="http://schemas.openxmlformats.org/officeDocument/2006/relationships/image" Target="../media/image125.wmf"/><Relationship Id="rId12" Type="http://schemas.openxmlformats.org/officeDocument/2006/relationships/oleObject" Target="../embeddings/oleObject127.bin"/><Relationship Id="rId11" Type="http://schemas.openxmlformats.org/officeDocument/2006/relationships/image" Target="../media/image124.wmf"/><Relationship Id="rId10" Type="http://schemas.openxmlformats.org/officeDocument/2006/relationships/oleObject" Target="../embeddings/oleObject126.bin"/><Relationship Id="rId1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7.bin"/><Relationship Id="rId8" Type="http://schemas.openxmlformats.org/officeDocument/2006/relationships/image" Target="../media/image133.wmf"/><Relationship Id="rId7" Type="http://schemas.openxmlformats.org/officeDocument/2006/relationships/oleObject" Target="../embeddings/oleObject136.bin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35.bin"/><Relationship Id="rId4" Type="http://schemas.openxmlformats.org/officeDocument/2006/relationships/image" Target="../media/image129.wmf"/><Relationship Id="rId3" Type="http://schemas.openxmlformats.org/officeDocument/2006/relationships/oleObject" Target="../embeddings/oleObject134.bin"/><Relationship Id="rId20" Type="http://schemas.openxmlformats.org/officeDocument/2006/relationships/vmlDrawing" Target="../drawings/vmlDrawing17.vml"/><Relationship Id="rId2" Type="http://schemas.openxmlformats.org/officeDocument/2006/relationships/image" Target="../media/image131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38.wmf"/><Relationship Id="rId17" Type="http://schemas.openxmlformats.org/officeDocument/2006/relationships/oleObject" Target="../embeddings/oleObject141.bin"/><Relationship Id="rId16" Type="http://schemas.openxmlformats.org/officeDocument/2006/relationships/image" Target="../media/image137.wmf"/><Relationship Id="rId15" Type="http://schemas.openxmlformats.org/officeDocument/2006/relationships/oleObject" Target="../embeddings/oleObject140.bin"/><Relationship Id="rId14" Type="http://schemas.openxmlformats.org/officeDocument/2006/relationships/image" Target="../media/image136.wmf"/><Relationship Id="rId13" Type="http://schemas.openxmlformats.org/officeDocument/2006/relationships/oleObject" Target="../embeddings/oleObject139.bin"/><Relationship Id="rId12" Type="http://schemas.openxmlformats.org/officeDocument/2006/relationships/image" Target="../media/image135.wmf"/><Relationship Id="rId11" Type="http://schemas.openxmlformats.org/officeDocument/2006/relationships/oleObject" Target="../embeddings/oleObject138.bin"/><Relationship Id="rId10" Type="http://schemas.openxmlformats.org/officeDocument/2006/relationships/image" Target="../media/image134.wmf"/><Relationship Id="rId1" Type="http://schemas.openxmlformats.org/officeDocument/2006/relationships/oleObject" Target="../embeddings/oleObject133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8" Type="http://schemas.openxmlformats.org/officeDocument/2006/relationships/image" Target="../media/image142.wmf"/><Relationship Id="rId7" Type="http://schemas.openxmlformats.org/officeDocument/2006/relationships/oleObject" Target="../embeddings/oleObject145.bin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44.bin"/><Relationship Id="rId4" Type="http://schemas.openxmlformats.org/officeDocument/2006/relationships/image" Target="../media/image140.wmf"/><Relationship Id="rId3" Type="http://schemas.openxmlformats.org/officeDocument/2006/relationships/oleObject" Target="../embeddings/oleObject143.bin"/><Relationship Id="rId20" Type="http://schemas.openxmlformats.org/officeDocument/2006/relationships/vmlDrawing" Target="../drawings/vmlDrawing18.vml"/><Relationship Id="rId2" Type="http://schemas.openxmlformats.org/officeDocument/2006/relationships/image" Target="../media/image139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09.wmf"/><Relationship Id="rId17" Type="http://schemas.openxmlformats.org/officeDocument/2006/relationships/oleObject" Target="../embeddings/oleObject150.bin"/><Relationship Id="rId16" Type="http://schemas.openxmlformats.org/officeDocument/2006/relationships/image" Target="../media/image108.wmf"/><Relationship Id="rId15" Type="http://schemas.openxmlformats.org/officeDocument/2006/relationships/oleObject" Target="../embeddings/oleObject149.bin"/><Relationship Id="rId14" Type="http://schemas.openxmlformats.org/officeDocument/2006/relationships/image" Target="../media/image107.wmf"/><Relationship Id="rId13" Type="http://schemas.openxmlformats.org/officeDocument/2006/relationships/oleObject" Target="../embeddings/oleObject148.bin"/><Relationship Id="rId12" Type="http://schemas.openxmlformats.org/officeDocument/2006/relationships/image" Target="../media/image144.wmf"/><Relationship Id="rId11" Type="http://schemas.openxmlformats.org/officeDocument/2006/relationships/oleObject" Target="../embeddings/oleObject147.bin"/><Relationship Id="rId10" Type="http://schemas.openxmlformats.org/officeDocument/2006/relationships/image" Target="../media/image143.wmf"/><Relationship Id="rId1" Type="http://schemas.openxmlformats.org/officeDocument/2006/relationships/oleObject" Target="../embeddings/oleObject142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5.bin"/><Relationship Id="rId8" Type="http://schemas.openxmlformats.org/officeDocument/2006/relationships/image" Target="../media/image148.wmf"/><Relationship Id="rId7" Type="http://schemas.openxmlformats.org/officeDocument/2006/relationships/oleObject" Target="../embeddings/oleObject154.bin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46.wmf"/><Relationship Id="rId3" Type="http://schemas.openxmlformats.org/officeDocument/2006/relationships/oleObject" Target="../embeddings/oleObject152.bin"/><Relationship Id="rId2" Type="http://schemas.openxmlformats.org/officeDocument/2006/relationships/image" Target="../media/image145.wmf"/><Relationship Id="rId17" Type="http://schemas.openxmlformats.org/officeDocument/2006/relationships/notesSlide" Target="../notesSlides/notesSlide2.xml"/><Relationship Id="rId16" Type="http://schemas.openxmlformats.org/officeDocument/2006/relationships/vmlDrawing" Target="../drawings/vmlDrawing19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51.wmf"/><Relationship Id="rId13" Type="http://schemas.openxmlformats.org/officeDocument/2006/relationships/oleObject" Target="../embeddings/oleObject157.bin"/><Relationship Id="rId12" Type="http://schemas.openxmlformats.org/officeDocument/2006/relationships/image" Target="../media/image150.wmf"/><Relationship Id="rId11" Type="http://schemas.openxmlformats.org/officeDocument/2006/relationships/oleObject" Target="../embeddings/oleObject156.bin"/><Relationship Id="rId10" Type="http://schemas.openxmlformats.org/officeDocument/2006/relationships/image" Target="../media/image149.wmf"/><Relationship Id="rId1" Type="http://schemas.openxmlformats.org/officeDocument/2006/relationships/oleObject" Target="../embeddings/oleObject151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2.bin"/><Relationship Id="rId8" Type="http://schemas.openxmlformats.org/officeDocument/2006/relationships/image" Target="../media/image155.wmf"/><Relationship Id="rId7" Type="http://schemas.openxmlformats.org/officeDocument/2006/relationships/oleObject" Target="../embeddings/oleObject161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60.bin"/><Relationship Id="rId42" Type="http://schemas.openxmlformats.org/officeDocument/2006/relationships/vmlDrawing" Target="../drawings/vmlDrawing20.v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171.emf"/><Relationship Id="rId4" Type="http://schemas.openxmlformats.org/officeDocument/2006/relationships/image" Target="../media/image153.wmf"/><Relationship Id="rId39" Type="http://schemas.openxmlformats.org/officeDocument/2006/relationships/oleObject" Target="../embeddings/oleObject177.bin"/><Relationship Id="rId38" Type="http://schemas.openxmlformats.org/officeDocument/2006/relationships/image" Target="../media/image170.emf"/><Relationship Id="rId37" Type="http://schemas.openxmlformats.org/officeDocument/2006/relationships/oleObject" Target="../embeddings/oleObject176.bin"/><Relationship Id="rId36" Type="http://schemas.openxmlformats.org/officeDocument/2006/relationships/image" Target="../media/image169.emf"/><Relationship Id="rId35" Type="http://schemas.openxmlformats.org/officeDocument/2006/relationships/oleObject" Target="../embeddings/oleObject175.bin"/><Relationship Id="rId34" Type="http://schemas.openxmlformats.org/officeDocument/2006/relationships/image" Target="../media/image168.emf"/><Relationship Id="rId33" Type="http://schemas.openxmlformats.org/officeDocument/2006/relationships/oleObject" Target="../embeddings/oleObject174.bin"/><Relationship Id="rId32" Type="http://schemas.openxmlformats.org/officeDocument/2006/relationships/image" Target="../media/image167.emf"/><Relationship Id="rId31" Type="http://schemas.openxmlformats.org/officeDocument/2006/relationships/oleObject" Target="../embeddings/oleObject173.bin"/><Relationship Id="rId30" Type="http://schemas.openxmlformats.org/officeDocument/2006/relationships/image" Target="../media/image166.emf"/><Relationship Id="rId3" Type="http://schemas.openxmlformats.org/officeDocument/2006/relationships/oleObject" Target="../embeddings/oleObject159.bin"/><Relationship Id="rId29" Type="http://schemas.openxmlformats.org/officeDocument/2006/relationships/oleObject" Target="../embeddings/oleObject172.bin"/><Relationship Id="rId28" Type="http://schemas.openxmlformats.org/officeDocument/2006/relationships/image" Target="../media/image165.emf"/><Relationship Id="rId27" Type="http://schemas.openxmlformats.org/officeDocument/2006/relationships/oleObject" Target="../embeddings/oleObject171.bin"/><Relationship Id="rId26" Type="http://schemas.openxmlformats.org/officeDocument/2006/relationships/image" Target="../media/image164.wmf"/><Relationship Id="rId25" Type="http://schemas.openxmlformats.org/officeDocument/2006/relationships/oleObject" Target="../embeddings/oleObject170.bin"/><Relationship Id="rId24" Type="http://schemas.openxmlformats.org/officeDocument/2006/relationships/image" Target="../media/image163.wmf"/><Relationship Id="rId23" Type="http://schemas.openxmlformats.org/officeDocument/2006/relationships/oleObject" Target="../embeddings/oleObject169.bin"/><Relationship Id="rId22" Type="http://schemas.openxmlformats.org/officeDocument/2006/relationships/image" Target="../media/image162.wmf"/><Relationship Id="rId21" Type="http://schemas.openxmlformats.org/officeDocument/2006/relationships/oleObject" Target="../embeddings/oleObject168.bin"/><Relationship Id="rId20" Type="http://schemas.openxmlformats.org/officeDocument/2006/relationships/image" Target="../media/image161.wmf"/><Relationship Id="rId2" Type="http://schemas.openxmlformats.org/officeDocument/2006/relationships/image" Target="../media/image152.wmf"/><Relationship Id="rId19" Type="http://schemas.openxmlformats.org/officeDocument/2006/relationships/oleObject" Target="../embeddings/oleObject167.bin"/><Relationship Id="rId18" Type="http://schemas.openxmlformats.org/officeDocument/2006/relationships/image" Target="../media/image160.emf"/><Relationship Id="rId17" Type="http://schemas.openxmlformats.org/officeDocument/2006/relationships/oleObject" Target="../embeddings/oleObject166.bin"/><Relationship Id="rId16" Type="http://schemas.openxmlformats.org/officeDocument/2006/relationships/image" Target="../media/image159.wmf"/><Relationship Id="rId15" Type="http://schemas.openxmlformats.org/officeDocument/2006/relationships/oleObject" Target="../embeddings/oleObject165.bin"/><Relationship Id="rId14" Type="http://schemas.openxmlformats.org/officeDocument/2006/relationships/image" Target="../media/image158.wmf"/><Relationship Id="rId13" Type="http://schemas.openxmlformats.org/officeDocument/2006/relationships/oleObject" Target="../embeddings/oleObject164.bin"/><Relationship Id="rId12" Type="http://schemas.openxmlformats.org/officeDocument/2006/relationships/image" Target="../media/image157.wmf"/><Relationship Id="rId11" Type="http://schemas.openxmlformats.org/officeDocument/2006/relationships/oleObject" Target="../embeddings/oleObject163.bin"/><Relationship Id="rId10" Type="http://schemas.openxmlformats.org/officeDocument/2006/relationships/image" Target="../media/image156.wmf"/><Relationship Id="rId1" Type="http://schemas.openxmlformats.org/officeDocument/2006/relationships/oleObject" Target="../embeddings/oleObject158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2.bin"/><Relationship Id="rId8" Type="http://schemas.openxmlformats.org/officeDocument/2006/relationships/image" Target="../media/image175.wmf"/><Relationship Id="rId7" Type="http://schemas.openxmlformats.org/officeDocument/2006/relationships/oleObject" Target="../embeddings/oleObject181.bin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173.emf"/><Relationship Id="rId3" Type="http://schemas.openxmlformats.org/officeDocument/2006/relationships/oleObject" Target="../embeddings/oleObject179.bin"/><Relationship Id="rId22" Type="http://schemas.openxmlformats.org/officeDocument/2006/relationships/vmlDrawing" Target="../drawings/vmlDrawing21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81.wmf"/><Relationship Id="rId2" Type="http://schemas.openxmlformats.org/officeDocument/2006/relationships/image" Target="../media/image172.emf"/><Relationship Id="rId19" Type="http://schemas.openxmlformats.org/officeDocument/2006/relationships/oleObject" Target="../embeddings/oleObject187.bin"/><Relationship Id="rId18" Type="http://schemas.openxmlformats.org/officeDocument/2006/relationships/image" Target="../media/image180.wmf"/><Relationship Id="rId17" Type="http://schemas.openxmlformats.org/officeDocument/2006/relationships/oleObject" Target="../embeddings/oleObject186.bin"/><Relationship Id="rId16" Type="http://schemas.openxmlformats.org/officeDocument/2006/relationships/image" Target="../media/image179.emf"/><Relationship Id="rId15" Type="http://schemas.openxmlformats.org/officeDocument/2006/relationships/oleObject" Target="../embeddings/oleObject185.bin"/><Relationship Id="rId14" Type="http://schemas.openxmlformats.org/officeDocument/2006/relationships/image" Target="../media/image178.emf"/><Relationship Id="rId13" Type="http://schemas.openxmlformats.org/officeDocument/2006/relationships/oleObject" Target="../embeddings/oleObject184.bin"/><Relationship Id="rId12" Type="http://schemas.openxmlformats.org/officeDocument/2006/relationships/image" Target="../media/image177.emf"/><Relationship Id="rId11" Type="http://schemas.openxmlformats.org/officeDocument/2006/relationships/oleObject" Target="../embeddings/oleObject183.bin"/><Relationship Id="rId10" Type="http://schemas.openxmlformats.org/officeDocument/2006/relationships/image" Target="../media/image176.emf"/><Relationship Id="rId1" Type="http://schemas.openxmlformats.org/officeDocument/2006/relationships/oleObject" Target="../embeddings/oleObject178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2.bin"/><Relationship Id="rId8" Type="http://schemas.openxmlformats.org/officeDocument/2006/relationships/image" Target="../media/image185.wmf"/><Relationship Id="rId7" Type="http://schemas.openxmlformats.org/officeDocument/2006/relationships/oleObject" Target="../embeddings/oleObject191.bin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190.bin"/><Relationship Id="rId4" Type="http://schemas.openxmlformats.org/officeDocument/2006/relationships/image" Target="../media/image183.wmf"/><Relationship Id="rId3" Type="http://schemas.openxmlformats.org/officeDocument/2006/relationships/oleObject" Target="../embeddings/oleObject189.bin"/><Relationship Id="rId20" Type="http://schemas.openxmlformats.org/officeDocument/2006/relationships/vmlDrawing" Target="../drawings/vmlDrawing22.vml"/><Relationship Id="rId2" Type="http://schemas.openxmlformats.org/officeDocument/2006/relationships/image" Target="../media/image182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90.wmf"/><Relationship Id="rId17" Type="http://schemas.openxmlformats.org/officeDocument/2006/relationships/oleObject" Target="../embeddings/oleObject196.bin"/><Relationship Id="rId16" Type="http://schemas.openxmlformats.org/officeDocument/2006/relationships/image" Target="../media/image189.wmf"/><Relationship Id="rId15" Type="http://schemas.openxmlformats.org/officeDocument/2006/relationships/oleObject" Target="../embeddings/oleObject195.bin"/><Relationship Id="rId14" Type="http://schemas.openxmlformats.org/officeDocument/2006/relationships/image" Target="../media/image188.wmf"/><Relationship Id="rId13" Type="http://schemas.openxmlformats.org/officeDocument/2006/relationships/oleObject" Target="../embeddings/oleObject194.bin"/><Relationship Id="rId12" Type="http://schemas.openxmlformats.org/officeDocument/2006/relationships/image" Target="../media/image187.emf"/><Relationship Id="rId11" Type="http://schemas.openxmlformats.org/officeDocument/2006/relationships/oleObject" Target="../embeddings/oleObject193.bin"/><Relationship Id="rId10" Type="http://schemas.openxmlformats.org/officeDocument/2006/relationships/image" Target="../media/image186.wmf"/><Relationship Id="rId1" Type="http://schemas.openxmlformats.org/officeDocument/2006/relationships/oleObject" Target="../embeddings/oleObject188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1.bin"/><Relationship Id="rId8" Type="http://schemas.openxmlformats.org/officeDocument/2006/relationships/image" Target="../media/image193.wmf"/><Relationship Id="rId7" Type="http://schemas.openxmlformats.org/officeDocument/2006/relationships/oleObject" Target="../embeddings/oleObject200.bin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191.wmf"/><Relationship Id="rId3" Type="http://schemas.openxmlformats.org/officeDocument/2006/relationships/oleObject" Target="../embeddings/oleObject198.bin"/><Relationship Id="rId24" Type="http://schemas.openxmlformats.org/officeDocument/2006/relationships/vmlDrawing" Target="../drawings/vmlDrawing23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00.wmf"/><Relationship Id="rId21" Type="http://schemas.openxmlformats.org/officeDocument/2006/relationships/oleObject" Target="../embeddings/oleObject207.bin"/><Relationship Id="rId20" Type="http://schemas.openxmlformats.org/officeDocument/2006/relationships/image" Target="../media/image199.wmf"/><Relationship Id="rId2" Type="http://schemas.openxmlformats.org/officeDocument/2006/relationships/image" Target="../media/image182.wmf"/><Relationship Id="rId19" Type="http://schemas.openxmlformats.org/officeDocument/2006/relationships/oleObject" Target="../embeddings/oleObject206.bin"/><Relationship Id="rId18" Type="http://schemas.openxmlformats.org/officeDocument/2006/relationships/image" Target="../media/image198.wmf"/><Relationship Id="rId17" Type="http://schemas.openxmlformats.org/officeDocument/2006/relationships/oleObject" Target="../embeddings/oleObject205.bin"/><Relationship Id="rId16" Type="http://schemas.openxmlformats.org/officeDocument/2006/relationships/image" Target="../media/image197.wmf"/><Relationship Id="rId15" Type="http://schemas.openxmlformats.org/officeDocument/2006/relationships/oleObject" Target="../embeddings/oleObject204.bin"/><Relationship Id="rId14" Type="http://schemas.openxmlformats.org/officeDocument/2006/relationships/image" Target="../media/image196.wmf"/><Relationship Id="rId13" Type="http://schemas.openxmlformats.org/officeDocument/2006/relationships/oleObject" Target="../embeddings/oleObject203.bin"/><Relationship Id="rId12" Type="http://schemas.openxmlformats.org/officeDocument/2006/relationships/image" Target="../media/image195.wmf"/><Relationship Id="rId11" Type="http://schemas.openxmlformats.org/officeDocument/2006/relationships/oleObject" Target="../embeddings/oleObject202.bin"/><Relationship Id="rId10" Type="http://schemas.openxmlformats.org/officeDocument/2006/relationships/image" Target="../media/image194.wmf"/><Relationship Id="rId1" Type="http://schemas.openxmlformats.org/officeDocument/2006/relationships/oleObject" Target="../embeddings/oleObject197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2.bin"/><Relationship Id="rId8" Type="http://schemas.openxmlformats.org/officeDocument/2006/relationships/image" Target="../media/image203.wmf"/><Relationship Id="rId7" Type="http://schemas.openxmlformats.org/officeDocument/2006/relationships/oleObject" Target="../embeddings/oleObject211.bin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201.wmf"/><Relationship Id="rId3" Type="http://schemas.openxmlformats.org/officeDocument/2006/relationships/oleObject" Target="../embeddings/oleObject209.bin"/><Relationship Id="rId22" Type="http://schemas.openxmlformats.org/officeDocument/2006/relationships/vmlDrawing" Target="../drawings/vmlDrawing24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09.wmf"/><Relationship Id="rId2" Type="http://schemas.openxmlformats.org/officeDocument/2006/relationships/image" Target="../media/image182.wmf"/><Relationship Id="rId19" Type="http://schemas.openxmlformats.org/officeDocument/2006/relationships/oleObject" Target="../embeddings/oleObject217.bin"/><Relationship Id="rId18" Type="http://schemas.openxmlformats.org/officeDocument/2006/relationships/image" Target="../media/image208.wmf"/><Relationship Id="rId17" Type="http://schemas.openxmlformats.org/officeDocument/2006/relationships/oleObject" Target="../embeddings/oleObject216.bin"/><Relationship Id="rId16" Type="http://schemas.openxmlformats.org/officeDocument/2006/relationships/image" Target="../media/image207.wmf"/><Relationship Id="rId15" Type="http://schemas.openxmlformats.org/officeDocument/2006/relationships/oleObject" Target="../embeddings/oleObject215.bin"/><Relationship Id="rId14" Type="http://schemas.openxmlformats.org/officeDocument/2006/relationships/image" Target="../media/image206.wmf"/><Relationship Id="rId13" Type="http://schemas.openxmlformats.org/officeDocument/2006/relationships/oleObject" Target="../embeddings/oleObject214.bin"/><Relationship Id="rId12" Type="http://schemas.openxmlformats.org/officeDocument/2006/relationships/image" Target="../media/image205.wmf"/><Relationship Id="rId11" Type="http://schemas.openxmlformats.org/officeDocument/2006/relationships/oleObject" Target="../embeddings/oleObject213.bin"/><Relationship Id="rId10" Type="http://schemas.openxmlformats.org/officeDocument/2006/relationships/image" Target="../media/image204.wmf"/><Relationship Id="rId1" Type="http://schemas.openxmlformats.org/officeDocument/2006/relationships/oleObject" Target="../embeddings/oleObject20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2.bin"/><Relationship Id="rId8" Type="http://schemas.openxmlformats.org/officeDocument/2006/relationships/image" Target="../media/image210.wmf"/><Relationship Id="rId7" Type="http://schemas.openxmlformats.org/officeDocument/2006/relationships/oleObject" Target="../embeddings/oleObject221.bin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220.bin"/><Relationship Id="rId4" Type="http://schemas.openxmlformats.org/officeDocument/2006/relationships/image" Target="../media/image201.wmf"/><Relationship Id="rId33" Type="http://schemas.openxmlformats.org/officeDocument/2006/relationships/vmlDrawing" Target="../drawings/vmlDrawing25.vml"/><Relationship Id="rId32" Type="http://schemas.openxmlformats.org/officeDocument/2006/relationships/slideLayout" Target="../slideLayouts/slideLayout2.xml"/><Relationship Id="rId31" Type="http://schemas.openxmlformats.org/officeDocument/2006/relationships/oleObject" Target="../embeddings/oleObject233.bin"/><Relationship Id="rId30" Type="http://schemas.openxmlformats.org/officeDocument/2006/relationships/image" Target="../media/image221.wmf"/><Relationship Id="rId3" Type="http://schemas.openxmlformats.org/officeDocument/2006/relationships/oleObject" Target="../embeddings/oleObject219.bin"/><Relationship Id="rId29" Type="http://schemas.openxmlformats.org/officeDocument/2006/relationships/oleObject" Target="../embeddings/oleObject232.bin"/><Relationship Id="rId28" Type="http://schemas.openxmlformats.org/officeDocument/2006/relationships/image" Target="../media/image220.wmf"/><Relationship Id="rId27" Type="http://schemas.openxmlformats.org/officeDocument/2006/relationships/oleObject" Target="../embeddings/oleObject231.bin"/><Relationship Id="rId26" Type="http://schemas.openxmlformats.org/officeDocument/2006/relationships/image" Target="../media/image219.wmf"/><Relationship Id="rId25" Type="http://schemas.openxmlformats.org/officeDocument/2006/relationships/oleObject" Target="../embeddings/oleObject230.bin"/><Relationship Id="rId24" Type="http://schemas.openxmlformats.org/officeDocument/2006/relationships/image" Target="../media/image218.wmf"/><Relationship Id="rId23" Type="http://schemas.openxmlformats.org/officeDocument/2006/relationships/oleObject" Target="../embeddings/oleObject229.bin"/><Relationship Id="rId22" Type="http://schemas.openxmlformats.org/officeDocument/2006/relationships/image" Target="../media/image217.wmf"/><Relationship Id="rId21" Type="http://schemas.openxmlformats.org/officeDocument/2006/relationships/oleObject" Target="../embeddings/oleObject228.bin"/><Relationship Id="rId20" Type="http://schemas.openxmlformats.org/officeDocument/2006/relationships/image" Target="../media/image216.wmf"/><Relationship Id="rId2" Type="http://schemas.openxmlformats.org/officeDocument/2006/relationships/image" Target="../media/image182.wmf"/><Relationship Id="rId19" Type="http://schemas.openxmlformats.org/officeDocument/2006/relationships/oleObject" Target="../embeddings/oleObject227.bin"/><Relationship Id="rId18" Type="http://schemas.openxmlformats.org/officeDocument/2006/relationships/image" Target="../media/image215.wmf"/><Relationship Id="rId17" Type="http://schemas.openxmlformats.org/officeDocument/2006/relationships/oleObject" Target="../embeddings/oleObject226.bin"/><Relationship Id="rId16" Type="http://schemas.openxmlformats.org/officeDocument/2006/relationships/image" Target="../media/image214.wmf"/><Relationship Id="rId15" Type="http://schemas.openxmlformats.org/officeDocument/2006/relationships/oleObject" Target="../embeddings/oleObject225.bin"/><Relationship Id="rId14" Type="http://schemas.openxmlformats.org/officeDocument/2006/relationships/image" Target="../media/image213.wmf"/><Relationship Id="rId13" Type="http://schemas.openxmlformats.org/officeDocument/2006/relationships/oleObject" Target="../embeddings/oleObject224.bin"/><Relationship Id="rId12" Type="http://schemas.openxmlformats.org/officeDocument/2006/relationships/image" Target="../media/image212.wmf"/><Relationship Id="rId11" Type="http://schemas.openxmlformats.org/officeDocument/2006/relationships/oleObject" Target="../embeddings/oleObject223.bin"/><Relationship Id="rId10" Type="http://schemas.openxmlformats.org/officeDocument/2006/relationships/image" Target="../media/image211.wmf"/><Relationship Id="rId1" Type="http://schemas.openxmlformats.org/officeDocument/2006/relationships/oleObject" Target="../embeddings/oleObject218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8.bin"/><Relationship Id="rId8" Type="http://schemas.openxmlformats.org/officeDocument/2006/relationships/image" Target="../media/image210.wmf"/><Relationship Id="rId7" Type="http://schemas.openxmlformats.org/officeDocument/2006/relationships/oleObject" Target="../embeddings/oleObject237.bin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236.bin"/><Relationship Id="rId4" Type="http://schemas.openxmlformats.org/officeDocument/2006/relationships/image" Target="../media/image201.wmf"/><Relationship Id="rId3" Type="http://schemas.openxmlformats.org/officeDocument/2006/relationships/oleObject" Target="../embeddings/oleObject235.bin"/><Relationship Id="rId20" Type="http://schemas.openxmlformats.org/officeDocument/2006/relationships/vmlDrawing" Target="../drawings/vmlDrawing26.vml"/><Relationship Id="rId2" Type="http://schemas.openxmlformats.org/officeDocument/2006/relationships/image" Target="../media/image182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25.wmf"/><Relationship Id="rId17" Type="http://schemas.openxmlformats.org/officeDocument/2006/relationships/oleObject" Target="../embeddings/oleObject242.bin"/><Relationship Id="rId16" Type="http://schemas.openxmlformats.org/officeDocument/2006/relationships/image" Target="../media/image224.wmf"/><Relationship Id="rId15" Type="http://schemas.openxmlformats.org/officeDocument/2006/relationships/oleObject" Target="../embeddings/oleObject241.bin"/><Relationship Id="rId14" Type="http://schemas.openxmlformats.org/officeDocument/2006/relationships/image" Target="../media/image223.wmf"/><Relationship Id="rId13" Type="http://schemas.openxmlformats.org/officeDocument/2006/relationships/oleObject" Target="../embeddings/oleObject240.bin"/><Relationship Id="rId12" Type="http://schemas.openxmlformats.org/officeDocument/2006/relationships/image" Target="../media/image222.wmf"/><Relationship Id="rId11" Type="http://schemas.openxmlformats.org/officeDocument/2006/relationships/oleObject" Target="../embeddings/oleObject239.bin"/><Relationship Id="rId10" Type="http://schemas.openxmlformats.org/officeDocument/2006/relationships/image" Target="../media/image215.wmf"/><Relationship Id="rId1" Type="http://schemas.openxmlformats.org/officeDocument/2006/relationships/oleObject" Target="../embeddings/oleObject234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7.bin"/><Relationship Id="rId8" Type="http://schemas.openxmlformats.org/officeDocument/2006/relationships/image" Target="../media/image229.wmf"/><Relationship Id="rId7" Type="http://schemas.openxmlformats.org/officeDocument/2006/relationships/oleObject" Target="../embeddings/oleObject246.bin"/><Relationship Id="rId6" Type="http://schemas.openxmlformats.org/officeDocument/2006/relationships/image" Target="../media/image228.emf"/><Relationship Id="rId5" Type="http://schemas.openxmlformats.org/officeDocument/2006/relationships/oleObject" Target="../embeddings/oleObject245.bin"/><Relationship Id="rId4" Type="http://schemas.openxmlformats.org/officeDocument/2006/relationships/image" Target="../media/image227.wmf"/><Relationship Id="rId3" Type="http://schemas.openxmlformats.org/officeDocument/2006/relationships/oleObject" Target="../embeddings/oleObject244.bin"/><Relationship Id="rId2" Type="http://schemas.openxmlformats.org/officeDocument/2006/relationships/image" Target="../media/image226.wmf"/><Relationship Id="rId12" Type="http://schemas.openxmlformats.org/officeDocument/2006/relationships/vmlDrawing" Target="../drawings/vmlDrawing2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30.wmf"/><Relationship Id="rId1" Type="http://schemas.openxmlformats.org/officeDocument/2006/relationships/oleObject" Target="../embeddings/oleObject243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2.bin"/><Relationship Id="rId8" Type="http://schemas.openxmlformats.org/officeDocument/2006/relationships/image" Target="../media/image233.wmf"/><Relationship Id="rId7" Type="http://schemas.openxmlformats.org/officeDocument/2006/relationships/oleObject" Target="../embeddings/oleObject251.bin"/><Relationship Id="rId6" Type="http://schemas.openxmlformats.org/officeDocument/2006/relationships/image" Target="../media/image232.wmf"/><Relationship Id="rId5" Type="http://schemas.openxmlformats.org/officeDocument/2006/relationships/oleObject" Target="../embeddings/oleObject250.bin"/><Relationship Id="rId4" Type="http://schemas.openxmlformats.org/officeDocument/2006/relationships/image" Target="../media/image231.wmf"/><Relationship Id="rId3" Type="http://schemas.openxmlformats.org/officeDocument/2006/relationships/oleObject" Target="../embeddings/oleObject249.bin"/><Relationship Id="rId2" Type="http://schemas.openxmlformats.org/officeDocument/2006/relationships/image" Target="../media/image228.emf"/><Relationship Id="rId16" Type="http://schemas.openxmlformats.org/officeDocument/2006/relationships/vmlDrawing" Target="../drawings/vmlDrawing28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36.emf"/><Relationship Id="rId13" Type="http://schemas.openxmlformats.org/officeDocument/2006/relationships/oleObject" Target="../embeddings/oleObject254.bin"/><Relationship Id="rId12" Type="http://schemas.openxmlformats.org/officeDocument/2006/relationships/image" Target="../media/image235.wmf"/><Relationship Id="rId11" Type="http://schemas.openxmlformats.org/officeDocument/2006/relationships/oleObject" Target="../embeddings/oleObject253.bin"/><Relationship Id="rId10" Type="http://schemas.openxmlformats.org/officeDocument/2006/relationships/image" Target="../media/image234.wmf"/><Relationship Id="rId1" Type="http://schemas.openxmlformats.org/officeDocument/2006/relationships/oleObject" Target="../embeddings/oleObject248.bin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9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wmf"/><Relationship Id="rId3" Type="http://schemas.openxmlformats.org/officeDocument/2006/relationships/oleObject" Target="../embeddings/oleObject256.bin"/><Relationship Id="rId2" Type="http://schemas.openxmlformats.org/officeDocument/2006/relationships/image" Target="../media/image237.wmf"/><Relationship Id="rId1" Type="http://schemas.openxmlformats.org/officeDocument/2006/relationships/oleObject" Target="../embeddings/oleObject255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1.bin"/><Relationship Id="rId8" Type="http://schemas.openxmlformats.org/officeDocument/2006/relationships/image" Target="../media/image243.wmf"/><Relationship Id="rId7" Type="http://schemas.openxmlformats.org/officeDocument/2006/relationships/oleObject" Target="../embeddings/oleObject260.bin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259.bin"/><Relationship Id="rId4" Type="http://schemas.openxmlformats.org/officeDocument/2006/relationships/image" Target="../media/image241.wmf"/><Relationship Id="rId3" Type="http://schemas.openxmlformats.org/officeDocument/2006/relationships/oleObject" Target="../embeddings/oleObject258.bin"/><Relationship Id="rId2" Type="http://schemas.openxmlformats.org/officeDocument/2006/relationships/image" Target="../media/image240.wmf"/><Relationship Id="rId18" Type="http://schemas.openxmlformats.org/officeDocument/2006/relationships/vmlDrawing" Target="../drawings/vmlDrawing30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47.wmf"/><Relationship Id="rId15" Type="http://schemas.openxmlformats.org/officeDocument/2006/relationships/oleObject" Target="../embeddings/oleObject264.bin"/><Relationship Id="rId14" Type="http://schemas.openxmlformats.org/officeDocument/2006/relationships/image" Target="../media/image246.wmf"/><Relationship Id="rId13" Type="http://schemas.openxmlformats.org/officeDocument/2006/relationships/oleObject" Target="../embeddings/oleObject263.bin"/><Relationship Id="rId12" Type="http://schemas.openxmlformats.org/officeDocument/2006/relationships/image" Target="../media/image245.wmf"/><Relationship Id="rId11" Type="http://schemas.openxmlformats.org/officeDocument/2006/relationships/oleObject" Target="../embeddings/oleObject262.bin"/><Relationship Id="rId10" Type="http://schemas.openxmlformats.org/officeDocument/2006/relationships/image" Target="../media/image244.wmf"/><Relationship Id="rId1" Type="http://schemas.openxmlformats.org/officeDocument/2006/relationships/oleObject" Target="../embeddings/oleObject257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9.bin"/><Relationship Id="rId8" Type="http://schemas.openxmlformats.org/officeDocument/2006/relationships/image" Target="../media/image251.wmf"/><Relationship Id="rId7" Type="http://schemas.openxmlformats.org/officeDocument/2006/relationships/oleObject" Target="../embeddings/oleObject268.bin"/><Relationship Id="rId6" Type="http://schemas.openxmlformats.org/officeDocument/2006/relationships/image" Target="../media/image250.wmf"/><Relationship Id="rId5" Type="http://schemas.openxmlformats.org/officeDocument/2006/relationships/oleObject" Target="../embeddings/oleObject267.bin"/><Relationship Id="rId4" Type="http://schemas.openxmlformats.org/officeDocument/2006/relationships/image" Target="../media/image249.wmf"/><Relationship Id="rId3" Type="http://schemas.openxmlformats.org/officeDocument/2006/relationships/oleObject" Target="../embeddings/oleObject266.bin"/><Relationship Id="rId20" Type="http://schemas.openxmlformats.org/officeDocument/2006/relationships/vmlDrawing" Target="../drawings/vmlDrawing31.vml"/><Relationship Id="rId2" Type="http://schemas.openxmlformats.org/officeDocument/2006/relationships/image" Target="../media/image248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47.wmf"/><Relationship Id="rId17" Type="http://schemas.openxmlformats.org/officeDocument/2006/relationships/oleObject" Target="../embeddings/oleObject273.bin"/><Relationship Id="rId16" Type="http://schemas.openxmlformats.org/officeDocument/2006/relationships/image" Target="../media/image246.wmf"/><Relationship Id="rId15" Type="http://schemas.openxmlformats.org/officeDocument/2006/relationships/oleObject" Target="../embeddings/oleObject272.bin"/><Relationship Id="rId14" Type="http://schemas.openxmlformats.org/officeDocument/2006/relationships/image" Target="../media/image254.wmf"/><Relationship Id="rId13" Type="http://schemas.openxmlformats.org/officeDocument/2006/relationships/oleObject" Target="../embeddings/oleObject271.bin"/><Relationship Id="rId12" Type="http://schemas.openxmlformats.org/officeDocument/2006/relationships/image" Target="../media/image253.wmf"/><Relationship Id="rId11" Type="http://schemas.openxmlformats.org/officeDocument/2006/relationships/oleObject" Target="../embeddings/oleObject270.bin"/><Relationship Id="rId10" Type="http://schemas.openxmlformats.org/officeDocument/2006/relationships/image" Target="../media/image252.wmf"/><Relationship Id="rId1" Type="http://schemas.openxmlformats.org/officeDocument/2006/relationships/oleObject" Target="../embeddings/oleObject265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8.bin"/><Relationship Id="rId8" Type="http://schemas.openxmlformats.org/officeDocument/2006/relationships/image" Target="../media/image243.wmf"/><Relationship Id="rId7" Type="http://schemas.openxmlformats.org/officeDocument/2006/relationships/oleObject" Target="../embeddings/oleObject277.bin"/><Relationship Id="rId6" Type="http://schemas.openxmlformats.org/officeDocument/2006/relationships/image" Target="../media/image242.wmf"/><Relationship Id="rId5" Type="http://schemas.openxmlformats.org/officeDocument/2006/relationships/oleObject" Target="../embeddings/oleObject276.bin"/><Relationship Id="rId4" Type="http://schemas.openxmlformats.org/officeDocument/2006/relationships/image" Target="../media/image241.wmf"/><Relationship Id="rId31" Type="http://schemas.openxmlformats.org/officeDocument/2006/relationships/vmlDrawing" Target="../drawings/vmlDrawing32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275.bin"/><Relationship Id="rId29" Type="http://schemas.openxmlformats.org/officeDocument/2006/relationships/image" Target="../media/image261.wmf"/><Relationship Id="rId28" Type="http://schemas.openxmlformats.org/officeDocument/2006/relationships/oleObject" Target="../embeddings/oleObject288.bin"/><Relationship Id="rId27" Type="http://schemas.openxmlformats.org/officeDocument/2006/relationships/image" Target="../media/image260.wmf"/><Relationship Id="rId26" Type="http://schemas.openxmlformats.org/officeDocument/2006/relationships/oleObject" Target="../embeddings/oleObject287.bin"/><Relationship Id="rId25" Type="http://schemas.openxmlformats.org/officeDocument/2006/relationships/image" Target="../media/image259.wmf"/><Relationship Id="rId24" Type="http://schemas.openxmlformats.org/officeDocument/2006/relationships/oleObject" Target="../embeddings/oleObject286.bin"/><Relationship Id="rId23" Type="http://schemas.openxmlformats.org/officeDocument/2006/relationships/image" Target="../media/image258.wmf"/><Relationship Id="rId22" Type="http://schemas.openxmlformats.org/officeDocument/2006/relationships/oleObject" Target="../embeddings/oleObject285.bin"/><Relationship Id="rId21" Type="http://schemas.openxmlformats.org/officeDocument/2006/relationships/oleObject" Target="../embeddings/oleObject284.bin"/><Relationship Id="rId20" Type="http://schemas.openxmlformats.org/officeDocument/2006/relationships/image" Target="../media/image257.wmf"/><Relationship Id="rId2" Type="http://schemas.openxmlformats.org/officeDocument/2006/relationships/image" Target="../media/image255.wmf"/><Relationship Id="rId19" Type="http://schemas.openxmlformats.org/officeDocument/2006/relationships/oleObject" Target="../embeddings/oleObject283.bin"/><Relationship Id="rId18" Type="http://schemas.openxmlformats.org/officeDocument/2006/relationships/image" Target="../media/image256.wmf"/><Relationship Id="rId17" Type="http://schemas.openxmlformats.org/officeDocument/2006/relationships/oleObject" Target="../embeddings/oleObject282.bin"/><Relationship Id="rId16" Type="http://schemas.openxmlformats.org/officeDocument/2006/relationships/image" Target="../media/image247.wmf"/><Relationship Id="rId15" Type="http://schemas.openxmlformats.org/officeDocument/2006/relationships/oleObject" Target="../embeddings/oleObject281.bin"/><Relationship Id="rId14" Type="http://schemas.openxmlformats.org/officeDocument/2006/relationships/image" Target="../media/image246.wmf"/><Relationship Id="rId13" Type="http://schemas.openxmlformats.org/officeDocument/2006/relationships/oleObject" Target="../embeddings/oleObject280.bin"/><Relationship Id="rId12" Type="http://schemas.openxmlformats.org/officeDocument/2006/relationships/image" Target="../media/image245.wmf"/><Relationship Id="rId11" Type="http://schemas.openxmlformats.org/officeDocument/2006/relationships/oleObject" Target="../embeddings/oleObject279.bin"/><Relationship Id="rId10" Type="http://schemas.openxmlformats.org/officeDocument/2006/relationships/image" Target="../media/image244.wmf"/><Relationship Id="rId1" Type="http://schemas.openxmlformats.org/officeDocument/2006/relationships/oleObject" Target="../embeddings/oleObject27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3.bin"/><Relationship Id="rId8" Type="http://schemas.openxmlformats.org/officeDocument/2006/relationships/image" Target="../media/image265.wmf"/><Relationship Id="rId7" Type="http://schemas.openxmlformats.org/officeDocument/2006/relationships/oleObject" Target="../embeddings/oleObject292.bin"/><Relationship Id="rId6" Type="http://schemas.openxmlformats.org/officeDocument/2006/relationships/image" Target="../media/image264.wmf"/><Relationship Id="rId5" Type="http://schemas.openxmlformats.org/officeDocument/2006/relationships/oleObject" Target="../embeddings/oleObject291.bin"/><Relationship Id="rId4" Type="http://schemas.openxmlformats.org/officeDocument/2006/relationships/image" Target="../media/image263.wmf"/><Relationship Id="rId3" Type="http://schemas.openxmlformats.org/officeDocument/2006/relationships/oleObject" Target="../embeddings/oleObject290.bin"/><Relationship Id="rId27" Type="http://schemas.openxmlformats.org/officeDocument/2006/relationships/vmlDrawing" Target="../drawings/vmlDrawing33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73.wmf"/><Relationship Id="rId24" Type="http://schemas.openxmlformats.org/officeDocument/2006/relationships/oleObject" Target="../embeddings/oleObject301.bin"/><Relationship Id="rId23" Type="http://schemas.openxmlformats.org/officeDocument/2006/relationships/image" Target="../media/image272.wmf"/><Relationship Id="rId22" Type="http://schemas.openxmlformats.org/officeDocument/2006/relationships/oleObject" Target="../embeddings/oleObject300.bin"/><Relationship Id="rId21" Type="http://schemas.openxmlformats.org/officeDocument/2006/relationships/image" Target="../media/image271.wmf"/><Relationship Id="rId20" Type="http://schemas.openxmlformats.org/officeDocument/2006/relationships/oleObject" Target="../embeddings/oleObject299.bin"/><Relationship Id="rId2" Type="http://schemas.openxmlformats.org/officeDocument/2006/relationships/image" Target="../media/image262.wmf"/><Relationship Id="rId19" Type="http://schemas.openxmlformats.org/officeDocument/2006/relationships/image" Target="../media/image270.wmf"/><Relationship Id="rId18" Type="http://schemas.openxmlformats.org/officeDocument/2006/relationships/oleObject" Target="../embeddings/oleObject298.bin"/><Relationship Id="rId17" Type="http://schemas.openxmlformats.org/officeDocument/2006/relationships/image" Target="../media/image269.wmf"/><Relationship Id="rId16" Type="http://schemas.openxmlformats.org/officeDocument/2006/relationships/oleObject" Target="../embeddings/oleObject297.bin"/><Relationship Id="rId15" Type="http://schemas.openxmlformats.org/officeDocument/2006/relationships/image" Target="../media/image268.wmf"/><Relationship Id="rId14" Type="http://schemas.openxmlformats.org/officeDocument/2006/relationships/oleObject" Target="../embeddings/oleObject296.bin"/><Relationship Id="rId13" Type="http://schemas.openxmlformats.org/officeDocument/2006/relationships/oleObject" Target="../embeddings/oleObject295.bin"/><Relationship Id="rId12" Type="http://schemas.openxmlformats.org/officeDocument/2006/relationships/image" Target="../media/image267.wmf"/><Relationship Id="rId11" Type="http://schemas.openxmlformats.org/officeDocument/2006/relationships/oleObject" Target="../embeddings/oleObject294.bin"/><Relationship Id="rId10" Type="http://schemas.openxmlformats.org/officeDocument/2006/relationships/image" Target="../media/image266.wmf"/><Relationship Id="rId1" Type="http://schemas.openxmlformats.org/officeDocument/2006/relationships/oleObject" Target="../embeddings/oleObject289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6.bin"/><Relationship Id="rId8" Type="http://schemas.openxmlformats.org/officeDocument/2006/relationships/image" Target="../media/image277.wmf"/><Relationship Id="rId7" Type="http://schemas.openxmlformats.org/officeDocument/2006/relationships/oleObject" Target="../embeddings/oleObject305.bin"/><Relationship Id="rId6" Type="http://schemas.openxmlformats.org/officeDocument/2006/relationships/image" Target="../media/image276.wmf"/><Relationship Id="rId5" Type="http://schemas.openxmlformats.org/officeDocument/2006/relationships/oleObject" Target="../embeddings/oleObject304.bin"/><Relationship Id="rId4" Type="http://schemas.openxmlformats.org/officeDocument/2006/relationships/image" Target="../media/image275.wmf"/><Relationship Id="rId3" Type="http://schemas.openxmlformats.org/officeDocument/2006/relationships/oleObject" Target="../embeddings/oleObject303.bin"/><Relationship Id="rId21" Type="http://schemas.openxmlformats.org/officeDocument/2006/relationships/vmlDrawing" Target="../drawings/vmlDrawing34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74.wmf"/><Relationship Id="rId19" Type="http://schemas.openxmlformats.org/officeDocument/2006/relationships/image" Target="../media/image282.emf"/><Relationship Id="rId18" Type="http://schemas.openxmlformats.org/officeDocument/2006/relationships/oleObject" Target="../embeddings/oleObject311.bin"/><Relationship Id="rId17" Type="http://schemas.openxmlformats.org/officeDocument/2006/relationships/image" Target="../media/image281.emf"/><Relationship Id="rId16" Type="http://schemas.openxmlformats.org/officeDocument/2006/relationships/oleObject" Target="../embeddings/oleObject310.bin"/><Relationship Id="rId15" Type="http://schemas.openxmlformats.org/officeDocument/2006/relationships/image" Target="../media/image280.wmf"/><Relationship Id="rId14" Type="http://schemas.openxmlformats.org/officeDocument/2006/relationships/oleObject" Target="../embeddings/oleObject309.bin"/><Relationship Id="rId13" Type="http://schemas.openxmlformats.org/officeDocument/2006/relationships/image" Target="../media/image279.emf"/><Relationship Id="rId12" Type="http://schemas.openxmlformats.org/officeDocument/2006/relationships/oleObject" Target="../embeddings/oleObject308.bin"/><Relationship Id="rId11" Type="http://schemas.openxmlformats.org/officeDocument/2006/relationships/image" Target="../media/image278.emf"/><Relationship Id="rId10" Type="http://schemas.openxmlformats.org/officeDocument/2006/relationships/oleObject" Target="../embeddings/oleObject307.bin"/><Relationship Id="rId1" Type="http://schemas.openxmlformats.org/officeDocument/2006/relationships/oleObject" Target="../embeddings/oleObject302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6.bin"/><Relationship Id="rId8" Type="http://schemas.openxmlformats.org/officeDocument/2006/relationships/image" Target="../media/image286.emf"/><Relationship Id="rId7" Type="http://schemas.openxmlformats.org/officeDocument/2006/relationships/oleObject" Target="../embeddings/oleObject315.bin"/><Relationship Id="rId6" Type="http://schemas.openxmlformats.org/officeDocument/2006/relationships/image" Target="../media/image285.wmf"/><Relationship Id="rId5" Type="http://schemas.openxmlformats.org/officeDocument/2006/relationships/oleObject" Target="../embeddings/oleObject314.bin"/><Relationship Id="rId4" Type="http://schemas.openxmlformats.org/officeDocument/2006/relationships/image" Target="../media/image284.emf"/><Relationship Id="rId3" Type="http://schemas.openxmlformats.org/officeDocument/2006/relationships/oleObject" Target="../embeddings/oleObject313.bin"/><Relationship Id="rId27" Type="http://schemas.openxmlformats.org/officeDocument/2006/relationships/vmlDrawing" Target="../drawings/vmlDrawing35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94.wmf"/><Relationship Id="rId24" Type="http://schemas.openxmlformats.org/officeDocument/2006/relationships/oleObject" Target="../embeddings/oleObject323.bin"/><Relationship Id="rId23" Type="http://schemas.openxmlformats.org/officeDocument/2006/relationships/image" Target="../media/image293.wmf"/><Relationship Id="rId22" Type="http://schemas.openxmlformats.org/officeDocument/2006/relationships/oleObject" Target="../embeddings/oleObject322.bin"/><Relationship Id="rId21" Type="http://schemas.openxmlformats.org/officeDocument/2006/relationships/image" Target="../media/image292.wmf"/><Relationship Id="rId20" Type="http://schemas.openxmlformats.org/officeDocument/2006/relationships/oleObject" Target="../embeddings/oleObject321.bin"/><Relationship Id="rId2" Type="http://schemas.openxmlformats.org/officeDocument/2006/relationships/image" Target="../media/image283.wmf"/><Relationship Id="rId19" Type="http://schemas.openxmlformats.org/officeDocument/2006/relationships/image" Target="../media/image291.wmf"/><Relationship Id="rId18" Type="http://schemas.openxmlformats.org/officeDocument/2006/relationships/oleObject" Target="../embeddings/oleObject320.bin"/><Relationship Id="rId17" Type="http://schemas.openxmlformats.org/officeDocument/2006/relationships/image" Target="../media/image274.wmf"/><Relationship Id="rId16" Type="http://schemas.openxmlformats.org/officeDocument/2006/relationships/oleObject" Target="../embeddings/oleObject319.bin"/><Relationship Id="rId15" Type="http://schemas.openxmlformats.org/officeDocument/2006/relationships/image" Target="../media/image290.png"/><Relationship Id="rId14" Type="http://schemas.openxmlformats.org/officeDocument/2006/relationships/image" Target="../media/image289.wmf"/><Relationship Id="rId13" Type="http://schemas.openxmlformats.org/officeDocument/2006/relationships/oleObject" Target="../embeddings/oleObject318.bin"/><Relationship Id="rId12" Type="http://schemas.openxmlformats.org/officeDocument/2006/relationships/image" Target="../media/image288.emf"/><Relationship Id="rId11" Type="http://schemas.openxmlformats.org/officeDocument/2006/relationships/oleObject" Target="../embeddings/oleObject317.bin"/><Relationship Id="rId10" Type="http://schemas.openxmlformats.org/officeDocument/2006/relationships/image" Target="../media/image287.emf"/><Relationship Id="rId1" Type="http://schemas.openxmlformats.org/officeDocument/2006/relationships/oleObject" Target="../embeddings/oleObject312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28.bin"/><Relationship Id="rId8" Type="http://schemas.openxmlformats.org/officeDocument/2006/relationships/image" Target="../media/image293.wmf"/><Relationship Id="rId7" Type="http://schemas.openxmlformats.org/officeDocument/2006/relationships/oleObject" Target="../embeddings/oleObject327.bin"/><Relationship Id="rId6" Type="http://schemas.openxmlformats.org/officeDocument/2006/relationships/image" Target="../media/image292.wmf"/><Relationship Id="rId5" Type="http://schemas.openxmlformats.org/officeDocument/2006/relationships/oleObject" Target="../embeddings/oleObject326.bin"/><Relationship Id="rId4" Type="http://schemas.openxmlformats.org/officeDocument/2006/relationships/image" Target="../media/image291.wmf"/><Relationship Id="rId31" Type="http://schemas.openxmlformats.org/officeDocument/2006/relationships/notesSlide" Target="../notesSlides/notesSlide3.xml"/><Relationship Id="rId30" Type="http://schemas.openxmlformats.org/officeDocument/2006/relationships/vmlDrawing" Target="../drawings/vmlDrawing36.vml"/><Relationship Id="rId3" Type="http://schemas.openxmlformats.org/officeDocument/2006/relationships/oleObject" Target="../embeddings/oleObject325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303.emf"/><Relationship Id="rId27" Type="http://schemas.openxmlformats.org/officeDocument/2006/relationships/oleObject" Target="../embeddings/oleObject337.bin"/><Relationship Id="rId26" Type="http://schemas.openxmlformats.org/officeDocument/2006/relationships/image" Target="../media/image302.wmf"/><Relationship Id="rId25" Type="http://schemas.openxmlformats.org/officeDocument/2006/relationships/oleObject" Target="../embeddings/oleObject336.bin"/><Relationship Id="rId24" Type="http://schemas.openxmlformats.org/officeDocument/2006/relationships/image" Target="../media/image301.wmf"/><Relationship Id="rId23" Type="http://schemas.openxmlformats.org/officeDocument/2006/relationships/oleObject" Target="../embeddings/oleObject335.bin"/><Relationship Id="rId22" Type="http://schemas.openxmlformats.org/officeDocument/2006/relationships/image" Target="../media/image300.wmf"/><Relationship Id="rId21" Type="http://schemas.openxmlformats.org/officeDocument/2006/relationships/oleObject" Target="../embeddings/oleObject334.bin"/><Relationship Id="rId20" Type="http://schemas.openxmlformats.org/officeDocument/2006/relationships/image" Target="../media/image299.wmf"/><Relationship Id="rId2" Type="http://schemas.openxmlformats.org/officeDocument/2006/relationships/image" Target="../media/image274.wmf"/><Relationship Id="rId19" Type="http://schemas.openxmlformats.org/officeDocument/2006/relationships/oleObject" Target="../embeddings/oleObject333.bin"/><Relationship Id="rId18" Type="http://schemas.openxmlformats.org/officeDocument/2006/relationships/image" Target="../media/image298.emf"/><Relationship Id="rId17" Type="http://schemas.openxmlformats.org/officeDocument/2006/relationships/oleObject" Target="../embeddings/oleObject332.bin"/><Relationship Id="rId16" Type="http://schemas.openxmlformats.org/officeDocument/2006/relationships/image" Target="../media/image297.emf"/><Relationship Id="rId15" Type="http://schemas.openxmlformats.org/officeDocument/2006/relationships/oleObject" Target="../embeddings/oleObject331.bin"/><Relationship Id="rId14" Type="http://schemas.openxmlformats.org/officeDocument/2006/relationships/image" Target="../media/image296.emf"/><Relationship Id="rId13" Type="http://schemas.openxmlformats.org/officeDocument/2006/relationships/oleObject" Target="../embeddings/oleObject330.bin"/><Relationship Id="rId12" Type="http://schemas.openxmlformats.org/officeDocument/2006/relationships/image" Target="../media/image295.emf"/><Relationship Id="rId11" Type="http://schemas.openxmlformats.org/officeDocument/2006/relationships/oleObject" Target="../embeddings/oleObject329.bin"/><Relationship Id="rId10" Type="http://schemas.openxmlformats.org/officeDocument/2006/relationships/image" Target="../media/image294.wmf"/><Relationship Id="rId1" Type="http://schemas.openxmlformats.org/officeDocument/2006/relationships/oleObject" Target="../embeddings/oleObject32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2.bin"/><Relationship Id="rId8" Type="http://schemas.openxmlformats.org/officeDocument/2006/relationships/image" Target="../media/image307.emf"/><Relationship Id="rId7" Type="http://schemas.openxmlformats.org/officeDocument/2006/relationships/oleObject" Target="../embeddings/oleObject341.bin"/><Relationship Id="rId6" Type="http://schemas.openxmlformats.org/officeDocument/2006/relationships/image" Target="../media/image306.emf"/><Relationship Id="rId5" Type="http://schemas.openxmlformats.org/officeDocument/2006/relationships/oleObject" Target="../embeddings/oleObject340.bin"/><Relationship Id="rId4" Type="http://schemas.openxmlformats.org/officeDocument/2006/relationships/image" Target="../media/image305.emf"/><Relationship Id="rId3" Type="http://schemas.openxmlformats.org/officeDocument/2006/relationships/oleObject" Target="../embeddings/oleObject339.bin"/><Relationship Id="rId26" Type="http://schemas.openxmlformats.org/officeDocument/2006/relationships/vmlDrawing" Target="../drawings/vmlDrawing37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15.emf"/><Relationship Id="rId23" Type="http://schemas.openxmlformats.org/officeDocument/2006/relationships/oleObject" Target="../embeddings/oleObject349.bin"/><Relationship Id="rId22" Type="http://schemas.openxmlformats.org/officeDocument/2006/relationships/image" Target="../media/image314.emf"/><Relationship Id="rId21" Type="http://schemas.openxmlformats.org/officeDocument/2006/relationships/oleObject" Target="../embeddings/oleObject348.bin"/><Relationship Id="rId20" Type="http://schemas.openxmlformats.org/officeDocument/2006/relationships/image" Target="../media/image313.emf"/><Relationship Id="rId2" Type="http://schemas.openxmlformats.org/officeDocument/2006/relationships/image" Target="../media/image304.emf"/><Relationship Id="rId19" Type="http://schemas.openxmlformats.org/officeDocument/2006/relationships/oleObject" Target="../embeddings/oleObject347.bin"/><Relationship Id="rId18" Type="http://schemas.openxmlformats.org/officeDocument/2006/relationships/image" Target="../media/image312.emf"/><Relationship Id="rId17" Type="http://schemas.openxmlformats.org/officeDocument/2006/relationships/oleObject" Target="../embeddings/oleObject346.bin"/><Relationship Id="rId16" Type="http://schemas.openxmlformats.org/officeDocument/2006/relationships/image" Target="../media/image311.emf"/><Relationship Id="rId15" Type="http://schemas.openxmlformats.org/officeDocument/2006/relationships/oleObject" Target="../embeddings/oleObject345.bin"/><Relationship Id="rId14" Type="http://schemas.openxmlformats.org/officeDocument/2006/relationships/image" Target="../media/image310.emf"/><Relationship Id="rId13" Type="http://schemas.openxmlformats.org/officeDocument/2006/relationships/oleObject" Target="../embeddings/oleObject344.bin"/><Relationship Id="rId12" Type="http://schemas.openxmlformats.org/officeDocument/2006/relationships/image" Target="../media/image309.emf"/><Relationship Id="rId11" Type="http://schemas.openxmlformats.org/officeDocument/2006/relationships/oleObject" Target="../embeddings/oleObject343.bin"/><Relationship Id="rId10" Type="http://schemas.openxmlformats.org/officeDocument/2006/relationships/image" Target="../media/image308.emf"/><Relationship Id="rId1" Type="http://schemas.openxmlformats.org/officeDocument/2006/relationships/oleObject" Target="../embeddings/oleObject338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4.bin"/><Relationship Id="rId8" Type="http://schemas.openxmlformats.org/officeDocument/2006/relationships/image" Target="../media/image319.wmf"/><Relationship Id="rId7" Type="http://schemas.openxmlformats.org/officeDocument/2006/relationships/oleObject" Target="../embeddings/oleObject353.bin"/><Relationship Id="rId6" Type="http://schemas.openxmlformats.org/officeDocument/2006/relationships/image" Target="../media/image318.wmf"/><Relationship Id="rId5" Type="http://schemas.openxmlformats.org/officeDocument/2006/relationships/oleObject" Target="../embeddings/oleObject352.bin"/><Relationship Id="rId4" Type="http://schemas.openxmlformats.org/officeDocument/2006/relationships/image" Target="../media/image317.wmf"/><Relationship Id="rId3" Type="http://schemas.openxmlformats.org/officeDocument/2006/relationships/oleObject" Target="../embeddings/oleObject351.bin"/><Relationship Id="rId2" Type="http://schemas.openxmlformats.org/officeDocument/2006/relationships/image" Target="../media/image316.wmf"/><Relationship Id="rId16" Type="http://schemas.openxmlformats.org/officeDocument/2006/relationships/vmlDrawing" Target="../drawings/vmlDrawing38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22.wmf"/><Relationship Id="rId13" Type="http://schemas.openxmlformats.org/officeDocument/2006/relationships/oleObject" Target="../embeddings/oleObject356.bin"/><Relationship Id="rId12" Type="http://schemas.openxmlformats.org/officeDocument/2006/relationships/image" Target="../media/image321.wmf"/><Relationship Id="rId11" Type="http://schemas.openxmlformats.org/officeDocument/2006/relationships/oleObject" Target="../embeddings/oleObject355.bin"/><Relationship Id="rId10" Type="http://schemas.openxmlformats.org/officeDocument/2006/relationships/image" Target="../media/image320.wmf"/><Relationship Id="rId1" Type="http://schemas.openxmlformats.org/officeDocument/2006/relationships/oleObject" Target="../embeddings/oleObject350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1.bin"/><Relationship Id="rId8" Type="http://schemas.openxmlformats.org/officeDocument/2006/relationships/image" Target="../media/image320.wmf"/><Relationship Id="rId7" Type="http://schemas.openxmlformats.org/officeDocument/2006/relationships/oleObject" Target="../embeddings/oleObject360.bin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359.bin"/><Relationship Id="rId4" Type="http://schemas.openxmlformats.org/officeDocument/2006/relationships/image" Target="../media/image318.wmf"/><Relationship Id="rId3" Type="http://schemas.openxmlformats.org/officeDocument/2006/relationships/oleObject" Target="../embeddings/oleObject358.bin"/><Relationship Id="rId20" Type="http://schemas.openxmlformats.org/officeDocument/2006/relationships/vmlDrawing" Target="../drawings/vmlDrawing39.vml"/><Relationship Id="rId2" Type="http://schemas.openxmlformats.org/officeDocument/2006/relationships/image" Target="../media/image31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25.wmf"/><Relationship Id="rId17" Type="http://schemas.openxmlformats.org/officeDocument/2006/relationships/oleObject" Target="../embeddings/oleObject365.bin"/><Relationship Id="rId16" Type="http://schemas.openxmlformats.org/officeDocument/2006/relationships/image" Target="../media/image324.wmf"/><Relationship Id="rId15" Type="http://schemas.openxmlformats.org/officeDocument/2006/relationships/oleObject" Target="../embeddings/oleObject364.bin"/><Relationship Id="rId14" Type="http://schemas.openxmlformats.org/officeDocument/2006/relationships/image" Target="../media/image323.emf"/><Relationship Id="rId13" Type="http://schemas.openxmlformats.org/officeDocument/2006/relationships/oleObject" Target="../embeddings/oleObject363.bin"/><Relationship Id="rId12" Type="http://schemas.openxmlformats.org/officeDocument/2006/relationships/image" Target="../media/image322.wmf"/><Relationship Id="rId11" Type="http://schemas.openxmlformats.org/officeDocument/2006/relationships/oleObject" Target="../embeddings/oleObject362.bin"/><Relationship Id="rId10" Type="http://schemas.openxmlformats.org/officeDocument/2006/relationships/image" Target="../media/image321.wmf"/><Relationship Id="rId1" Type="http://schemas.openxmlformats.org/officeDocument/2006/relationships/oleObject" Target="../embeddings/oleObject357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0.bin"/><Relationship Id="rId8" Type="http://schemas.openxmlformats.org/officeDocument/2006/relationships/image" Target="../media/image320.wmf"/><Relationship Id="rId7" Type="http://schemas.openxmlformats.org/officeDocument/2006/relationships/oleObject" Target="../embeddings/oleObject369.bin"/><Relationship Id="rId6" Type="http://schemas.openxmlformats.org/officeDocument/2006/relationships/image" Target="../media/image319.wmf"/><Relationship Id="rId5" Type="http://schemas.openxmlformats.org/officeDocument/2006/relationships/oleObject" Target="../embeddings/oleObject368.bin"/><Relationship Id="rId4" Type="http://schemas.openxmlformats.org/officeDocument/2006/relationships/image" Target="../media/image318.wmf"/><Relationship Id="rId3" Type="http://schemas.openxmlformats.org/officeDocument/2006/relationships/oleObject" Target="../embeddings/oleObject367.bin"/><Relationship Id="rId20" Type="http://schemas.openxmlformats.org/officeDocument/2006/relationships/vmlDrawing" Target="../drawings/vmlDrawing40.vml"/><Relationship Id="rId2" Type="http://schemas.openxmlformats.org/officeDocument/2006/relationships/image" Target="../media/image31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27.wmf"/><Relationship Id="rId17" Type="http://schemas.openxmlformats.org/officeDocument/2006/relationships/oleObject" Target="../embeddings/oleObject374.bin"/><Relationship Id="rId16" Type="http://schemas.openxmlformats.org/officeDocument/2006/relationships/image" Target="../media/image326.wmf"/><Relationship Id="rId15" Type="http://schemas.openxmlformats.org/officeDocument/2006/relationships/oleObject" Target="../embeddings/oleObject373.bin"/><Relationship Id="rId14" Type="http://schemas.openxmlformats.org/officeDocument/2006/relationships/image" Target="../media/image323.emf"/><Relationship Id="rId13" Type="http://schemas.openxmlformats.org/officeDocument/2006/relationships/oleObject" Target="../embeddings/oleObject372.bin"/><Relationship Id="rId12" Type="http://schemas.openxmlformats.org/officeDocument/2006/relationships/image" Target="../media/image322.wmf"/><Relationship Id="rId11" Type="http://schemas.openxmlformats.org/officeDocument/2006/relationships/oleObject" Target="../embeddings/oleObject371.bin"/><Relationship Id="rId10" Type="http://schemas.openxmlformats.org/officeDocument/2006/relationships/image" Target="../media/image321.wmf"/><Relationship Id="rId1" Type="http://schemas.openxmlformats.org/officeDocument/2006/relationships/oleObject" Target="../embeddings/oleObject366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9.bin"/><Relationship Id="rId8" Type="http://schemas.openxmlformats.org/officeDocument/2006/relationships/image" Target="../media/image300.wmf"/><Relationship Id="rId7" Type="http://schemas.openxmlformats.org/officeDocument/2006/relationships/oleObject" Target="../embeddings/oleObject378.bin"/><Relationship Id="rId6" Type="http://schemas.openxmlformats.org/officeDocument/2006/relationships/image" Target="../media/image299.wmf"/><Relationship Id="rId5" Type="http://schemas.openxmlformats.org/officeDocument/2006/relationships/oleObject" Target="../embeddings/oleObject377.bin"/><Relationship Id="rId4" Type="http://schemas.openxmlformats.org/officeDocument/2006/relationships/image" Target="../media/image73.wmf"/><Relationship Id="rId3" Type="http://schemas.openxmlformats.org/officeDocument/2006/relationships/oleObject" Target="../embeddings/oleObject376.bin"/><Relationship Id="rId24" Type="http://schemas.openxmlformats.org/officeDocument/2006/relationships/vmlDrawing" Target="../drawings/vmlDrawing41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33.wmf"/><Relationship Id="rId21" Type="http://schemas.openxmlformats.org/officeDocument/2006/relationships/oleObject" Target="../embeddings/oleObject385.bin"/><Relationship Id="rId20" Type="http://schemas.openxmlformats.org/officeDocument/2006/relationships/image" Target="../media/image332.wmf"/><Relationship Id="rId2" Type="http://schemas.openxmlformats.org/officeDocument/2006/relationships/image" Target="../media/image72.wmf"/><Relationship Id="rId19" Type="http://schemas.openxmlformats.org/officeDocument/2006/relationships/oleObject" Target="../embeddings/oleObject384.bin"/><Relationship Id="rId18" Type="http://schemas.openxmlformats.org/officeDocument/2006/relationships/image" Target="../media/image331.wmf"/><Relationship Id="rId17" Type="http://schemas.openxmlformats.org/officeDocument/2006/relationships/oleObject" Target="../embeddings/oleObject383.bin"/><Relationship Id="rId16" Type="http://schemas.openxmlformats.org/officeDocument/2006/relationships/image" Target="../media/image330.wmf"/><Relationship Id="rId15" Type="http://schemas.openxmlformats.org/officeDocument/2006/relationships/oleObject" Target="../embeddings/oleObject382.bin"/><Relationship Id="rId14" Type="http://schemas.openxmlformats.org/officeDocument/2006/relationships/image" Target="../media/image329.wmf"/><Relationship Id="rId13" Type="http://schemas.openxmlformats.org/officeDocument/2006/relationships/oleObject" Target="../embeddings/oleObject381.bin"/><Relationship Id="rId12" Type="http://schemas.openxmlformats.org/officeDocument/2006/relationships/image" Target="../media/image328.emf"/><Relationship Id="rId11" Type="http://schemas.openxmlformats.org/officeDocument/2006/relationships/oleObject" Target="../embeddings/oleObject380.bin"/><Relationship Id="rId10" Type="http://schemas.openxmlformats.org/officeDocument/2006/relationships/image" Target="../media/image301.wmf"/><Relationship Id="rId1" Type="http://schemas.openxmlformats.org/officeDocument/2006/relationships/oleObject" Target="../embeddings/oleObject375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0.bin"/><Relationship Id="rId8" Type="http://schemas.openxmlformats.org/officeDocument/2006/relationships/image" Target="../media/image337.emf"/><Relationship Id="rId7" Type="http://schemas.openxmlformats.org/officeDocument/2006/relationships/oleObject" Target="../embeddings/oleObject389.bin"/><Relationship Id="rId6" Type="http://schemas.openxmlformats.org/officeDocument/2006/relationships/image" Target="../media/image336.emf"/><Relationship Id="rId5" Type="http://schemas.openxmlformats.org/officeDocument/2006/relationships/oleObject" Target="../embeddings/oleObject388.bin"/><Relationship Id="rId4" Type="http://schemas.openxmlformats.org/officeDocument/2006/relationships/image" Target="../media/image335.emf"/><Relationship Id="rId3" Type="http://schemas.openxmlformats.org/officeDocument/2006/relationships/oleObject" Target="../embeddings/oleObject387.bin"/><Relationship Id="rId2" Type="http://schemas.openxmlformats.org/officeDocument/2006/relationships/image" Target="../media/image334.emf"/><Relationship Id="rId15" Type="http://schemas.openxmlformats.org/officeDocument/2006/relationships/vmlDrawing" Target="../drawings/vmlDrawing42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.png"/><Relationship Id="rId12" Type="http://schemas.openxmlformats.org/officeDocument/2006/relationships/image" Target="../media/image339.wmf"/><Relationship Id="rId11" Type="http://schemas.openxmlformats.org/officeDocument/2006/relationships/oleObject" Target="../embeddings/oleObject391.bin"/><Relationship Id="rId10" Type="http://schemas.openxmlformats.org/officeDocument/2006/relationships/image" Target="../media/image338.wmf"/><Relationship Id="rId1" Type="http://schemas.openxmlformats.org/officeDocument/2006/relationships/oleObject" Target="../embeddings/oleObject386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6.bin"/><Relationship Id="rId8" Type="http://schemas.openxmlformats.org/officeDocument/2006/relationships/image" Target="../media/image343.emf"/><Relationship Id="rId7" Type="http://schemas.openxmlformats.org/officeDocument/2006/relationships/oleObject" Target="../embeddings/oleObject395.bin"/><Relationship Id="rId6" Type="http://schemas.openxmlformats.org/officeDocument/2006/relationships/image" Target="../media/image342.emf"/><Relationship Id="rId5" Type="http://schemas.openxmlformats.org/officeDocument/2006/relationships/oleObject" Target="../embeddings/oleObject394.bin"/><Relationship Id="rId4" Type="http://schemas.openxmlformats.org/officeDocument/2006/relationships/image" Target="../media/image341.emf"/><Relationship Id="rId3" Type="http://schemas.openxmlformats.org/officeDocument/2006/relationships/oleObject" Target="../embeddings/oleObject393.bin"/><Relationship Id="rId2" Type="http://schemas.openxmlformats.org/officeDocument/2006/relationships/image" Target="../media/image340.emf"/><Relationship Id="rId15" Type="http://schemas.openxmlformats.org/officeDocument/2006/relationships/vmlDrawing" Target="../drawings/vmlDrawing43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5.png"/><Relationship Id="rId12" Type="http://schemas.openxmlformats.org/officeDocument/2006/relationships/image" Target="../media/image345.wmf"/><Relationship Id="rId11" Type="http://schemas.openxmlformats.org/officeDocument/2006/relationships/oleObject" Target="../embeddings/oleObject397.bin"/><Relationship Id="rId10" Type="http://schemas.openxmlformats.org/officeDocument/2006/relationships/image" Target="../media/image344.wmf"/><Relationship Id="rId1" Type="http://schemas.openxmlformats.org/officeDocument/2006/relationships/oleObject" Target="../embeddings/oleObject392.bin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2.bin"/><Relationship Id="rId3" Type="http://schemas.openxmlformats.org/officeDocument/2006/relationships/tags" Target="../tags/tag1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2.bin"/><Relationship Id="rId8" Type="http://schemas.openxmlformats.org/officeDocument/2006/relationships/image" Target="../media/image349.wmf"/><Relationship Id="rId7" Type="http://schemas.openxmlformats.org/officeDocument/2006/relationships/oleObject" Target="../embeddings/oleObject401.bin"/><Relationship Id="rId6" Type="http://schemas.openxmlformats.org/officeDocument/2006/relationships/image" Target="../media/image348.wmf"/><Relationship Id="rId5" Type="http://schemas.openxmlformats.org/officeDocument/2006/relationships/oleObject" Target="../embeddings/oleObject400.bin"/><Relationship Id="rId4" Type="http://schemas.openxmlformats.org/officeDocument/2006/relationships/image" Target="../media/image347.wmf"/><Relationship Id="rId3" Type="http://schemas.openxmlformats.org/officeDocument/2006/relationships/oleObject" Target="../embeddings/oleObject399.bin"/><Relationship Id="rId2" Type="http://schemas.openxmlformats.org/officeDocument/2006/relationships/image" Target="../media/image346.wmf"/><Relationship Id="rId14" Type="http://schemas.openxmlformats.org/officeDocument/2006/relationships/vmlDrawing" Target="../drawings/vmlDrawing44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51.wmf"/><Relationship Id="rId11" Type="http://schemas.openxmlformats.org/officeDocument/2006/relationships/oleObject" Target="../embeddings/oleObject403.bin"/><Relationship Id="rId10" Type="http://schemas.openxmlformats.org/officeDocument/2006/relationships/image" Target="../media/image350.wmf"/><Relationship Id="rId1" Type="http://schemas.openxmlformats.org/officeDocument/2006/relationships/oleObject" Target="../embeddings/oleObject39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3.png"/><Relationship Id="rId1" Type="http://schemas.openxmlformats.org/officeDocument/2006/relationships/image" Target="../media/image352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8.bin"/><Relationship Id="rId8" Type="http://schemas.openxmlformats.org/officeDocument/2006/relationships/image" Target="../media/image357.wmf"/><Relationship Id="rId7" Type="http://schemas.openxmlformats.org/officeDocument/2006/relationships/oleObject" Target="../embeddings/oleObject407.bin"/><Relationship Id="rId6" Type="http://schemas.openxmlformats.org/officeDocument/2006/relationships/image" Target="../media/image356.wmf"/><Relationship Id="rId5" Type="http://schemas.openxmlformats.org/officeDocument/2006/relationships/oleObject" Target="../embeddings/oleObject406.bin"/><Relationship Id="rId4" Type="http://schemas.openxmlformats.org/officeDocument/2006/relationships/image" Target="../media/image355.wmf"/><Relationship Id="rId3" Type="http://schemas.openxmlformats.org/officeDocument/2006/relationships/oleObject" Target="../embeddings/oleObject405.bin"/><Relationship Id="rId2" Type="http://schemas.openxmlformats.org/officeDocument/2006/relationships/image" Target="../media/image354.wmf"/><Relationship Id="rId13" Type="http://schemas.openxmlformats.org/officeDocument/2006/relationships/vmlDrawing" Target="../drawings/vmlDrawing45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media/image358.wmf"/><Relationship Id="rId1" Type="http://schemas.openxmlformats.org/officeDocument/2006/relationships/oleObject" Target="../embeddings/oleObject404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13.bin"/><Relationship Id="rId8" Type="http://schemas.openxmlformats.org/officeDocument/2006/relationships/image" Target="../media/image337.emf"/><Relationship Id="rId7" Type="http://schemas.openxmlformats.org/officeDocument/2006/relationships/oleObject" Target="../embeddings/oleObject412.bin"/><Relationship Id="rId6" Type="http://schemas.openxmlformats.org/officeDocument/2006/relationships/image" Target="../media/image336.emf"/><Relationship Id="rId5" Type="http://schemas.openxmlformats.org/officeDocument/2006/relationships/oleObject" Target="../embeddings/oleObject411.bin"/><Relationship Id="rId4" Type="http://schemas.openxmlformats.org/officeDocument/2006/relationships/image" Target="../media/image335.emf"/><Relationship Id="rId3" Type="http://schemas.openxmlformats.org/officeDocument/2006/relationships/oleObject" Target="../embeddings/oleObject410.bin"/><Relationship Id="rId24" Type="http://schemas.openxmlformats.org/officeDocument/2006/relationships/vmlDrawing" Target="../drawings/vmlDrawing46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64.wmf"/><Relationship Id="rId21" Type="http://schemas.openxmlformats.org/officeDocument/2006/relationships/oleObject" Target="../embeddings/oleObject419.bin"/><Relationship Id="rId20" Type="http://schemas.openxmlformats.org/officeDocument/2006/relationships/image" Target="../media/image363.wmf"/><Relationship Id="rId2" Type="http://schemas.openxmlformats.org/officeDocument/2006/relationships/image" Target="../media/image334.emf"/><Relationship Id="rId19" Type="http://schemas.openxmlformats.org/officeDocument/2006/relationships/oleObject" Target="../embeddings/oleObject418.bin"/><Relationship Id="rId18" Type="http://schemas.openxmlformats.org/officeDocument/2006/relationships/image" Target="../media/image362.wmf"/><Relationship Id="rId17" Type="http://schemas.openxmlformats.org/officeDocument/2006/relationships/oleObject" Target="../embeddings/oleObject417.bin"/><Relationship Id="rId16" Type="http://schemas.openxmlformats.org/officeDocument/2006/relationships/image" Target="../media/image361.wmf"/><Relationship Id="rId15" Type="http://schemas.openxmlformats.org/officeDocument/2006/relationships/oleObject" Target="../embeddings/oleObject416.bin"/><Relationship Id="rId14" Type="http://schemas.openxmlformats.org/officeDocument/2006/relationships/image" Target="../media/image360.wmf"/><Relationship Id="rId13" Type="http://schemas.openxmlformats.org/officeDocument/2006/relationships/oleObject" Target="../embeddings/oleObject415.bin"/><Relationship Id="rId12" Type="http://schemas.openxmlformats.org/officeDocument/2006/relationships/image" Target="../media/image359.wmf"/><Relationship Id="rId11" Type="http://schemas.openxmlformats.org/officeDocument/2006/relationships/oleObject" Target="../embeddings/oleObject414.bin"/><Relationship Id="rId10" Type="http://schemas.openxmlformats.org/officeDocument/2006/relationships/image" Target="../media/image338.wmf"/><Relationship Id="rId1" Type="http://schemas.openxmlformats.org/officeDocument/2006/relationships/oleObject" Target="../embeddings/oleObject409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4.bin"/><Relationship Id="rId8" Type="http://schemas.openxmlformats.org/officeDocument/2006/relationships/image" Target="../media/image368.wmf"/><Relationship Id="rId7" Type="http://schemas.openxmlformats.org/officeDocument/2006/relationships/oleObject" Target="../embeddings/oleObject423.bin"/><Relationship Id="rId6" Type="http://schemas.openxmlformats.org/officeDocument/2006/relationships/image" Target="../media/image367.wmf"/><Relationship Id="rId5" Type="http://schemas.openxmlformats.org/officeDocument/2006/relationships/oleObject" Target="../embeddings/oleObject422.bin"/><Relationship Id="rId4" Type="http://schemas.openxmlformats.org/officeDocument/2006/relationships/image" Target="../media/image366.wmf"/><Relationship Id="rId3" Type="http://schemas.openxmlformats.org/officeDocument/2006/relationships/oleObject" Target="../embeddings/oleObject421.bin"/><Relationship Id="rId29" Type="http://schemas.openxmlformats.org/officeDocument/2006/relationships/vmlDrawing" Target="../drawings/vmlDrawing47.vml"/><Relationship Id="rId28" Type="http://schemas.openxmlformats.org/officeDocument/2006/relationships/slideLayout" Target="../slideLayouts/slideLayout2.xml"/><Relationship Id="rId27" Type="http://schemas.openxmlformats.org/officeDocument/2006/relationships/oleObject" Target="../embeddings/oleObject433.bin"/><Relationship Id="rId26" Type="http://schemas.openxmlformats.org/officeDocument/2006/relationships/image" Target="../media/image376.wmf"/><Relationship Id="rId25" Type="http://schemas.openxmlformats.org/officeDocument/2006/relationships/oleObject" Target="../embeddings/oleObject432.bin"/><Relationship Id="rId24" Type="http://schemas.openxmlformats.org/officeDocument/2006/relationships/image" Target="../media/image375.wmf"/><Relationship Id="rId23" Type="http://schemas.openxmlformats.org/officeDocument/2006/relationships/oleObject" Target="../embeddings/oleObject431.bin"/><Relationship Id="rId22" Type="http://schemas.openxmlformats.org/officeDocument/2006/relationships/image" Target="../media/image374.wmf"/><Relationship Id="rId21" Type="http://schemas.openxmlformats.org/officeDocument/2006/relationships/oleObject" Target="../embeddings/oleObject430.bin"/><Relationship Id="rId20" Type="http://schemas.openxmlformats.org/officeDocument/2006/relationships/image" Target="../media/image373.wmf"/><Relationship Id="rId2" Type="http://schemas.openxmlformats.org/officeDocument/2006/relationships/image" Target="../media/image365.wmf"/><Relationship Id="rId19" Type="http://schemas.openxmlformats.org/officeDocument/2006/relationships/oleObject" Target="../embeddings/oleObject429.bin"/><Relationship Id="rId18" Type="http://schemas.openxmlformats.org/officeDocument/2006/relationships/image" Target="../media/image372.wmf"/><Relationship Id="rId17" Type="http://schemas.openxmlformats.org/officeDocument/2006/relationships/oleObject" Target="../embeddings/oleObject428.bin"/><Relationship Id="rId16" Type="http://schemas.openxmlformats.org/officeDocument/2006/relationships/image" Target="../media/image371.wmf"/><Relationship Id="rId15" Type="http://schemas.openxmlformats.org/officeDocument/2006/relationships/oleObject" Target="../embeddings/oleObject427.bin"/><Relationship Id="rId14" Type="http://schemas.openxmlformats.org/officeDocument/2006/relationships/image" Target="../media/image370.wmf"/><Relationship Id="rId13" Type="http://schemas.openxmlformats.org/officeDocument/2006/relationships/oleObject" Target="../embeddings/oleObject426.bin"/><Relationship Id="rId12" Type="http://schemas.openxmlformats.org/officeDocument/2006/relationships/image" Target="../media/image358.wmf"/><Relationship Id="rId11" Type="http://schemas.openxmlformats.org/officeDocument/2006/relationships/oleObject" Target="../embeddings/oleObject425.bin"/><Relationship Id="rId10" Type="http://schemas.openxmlformats.org/officeDocument/2006/relationships/image" Target="../media/image369.wmf"/><Relationship Id="rId1" Type="http://schemas.openxmlformats.org/officeDocument/2006/relationships/oleObject" Target="../embeddings/oleObject420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8.bin"/><Relationship Id="rId8" Type="http://schemas.openxmlformats.org/officeDocument/2006/relationships/image" Target="../media/image379.wmf"/><Relationship Id="rId7" Type="http://schemas.openxmlformats.org/officeDocument/2006/relationships/oleObject" Target="../embeddings/oleObject437.bin"/><Relationship Id="rId6" Type="http://schemas.openxmlformats.org/officeDocument/2006/relationships/image" Target="../media/image378.wmf"/><Relationship Id="rId5" Type="http://schemas.openxmlformats.org/officeDocument/2006/relationships/oleObject" Target="../embeddings/oleObject436.bin"/><Relationship Id="rId4" Type="http://schemas.openxmlformats.org/officeDocument/2006/relationships/image" Target="../media/image366.wmf"/><Relationship Id="rId3" Type="http://schemas.openxmlformats.org/officeDocument/2006/relationships/oleObject" Target="../embeddings/oleObject435.bin"/><Relationship Id="rId25" Type="http://schemas.openxmlformats.org/officeDocument/2006/relationships/notesSlide" Target="../notesSlides/notesSlide4.xml"/><Relationship Id="rId24" Type="http://schemas.openxmlformats.org/officeDocument/2006/relationships/vmlDrawing" Target="../drawings/vmlDrawing48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86.wmf"/><Relationship Id="rId21" Type="http://schemas.openxmlformats.org/officeDocument/2006/relationships/oleObject" Target="../embeddings/oleObject444.bin"/><Relationship Id="rId20" Type="http://schemas.openxmlformats.org/officeDocument/2006/relationships/image" Target="../media/image385.wmf"/><Relationship Id="rId2" Type="http://schemas.openxmlformats.org/officeDocument/2006/relationships/image" Target="../media/image377.wmf"/><Relationship Id="rId19" Type="http://schemas.openxmlformats.org/officeDocument/2006/relationships/oleObject" Target="../embeddings/oleObject443.bin"/><Relationship Id="rId18" Type="http://schemas.openxmlformats.org/officeDocument/2006/relationships/image" Target="../media/image384.wmf"/><Relationship Id="rId17" Type="http://schemas.openxmlformats.org/officeDocument/2006/relationships/oleObject" Target="../embeddings/oleObject442.bin"/><Relationship Id="rId16" Type="http://schemas.openxmlformats.org/officeDocument/2006/relationships/image" Target="../media/image383.wmf"/><Relationship Id="rId15" Type="http://schemas.openxmlformats.org/officeDocument/2006/relationships/oleObject" Target="../embeddings/oleObject441.bin"/><Relationship Id="rId14" Type="http://schemas.openxmlformats.org/officeDocument/2006/relationships/image" Target="../media/image382.wmf"/><Relationship Id="rId13" Type="http://schemas.openxmlformats.org/officeDocument/2006/relationships/oleObject" Target="../embeddings/oleObject440.bin"/><Relationship Id="rId12" Type="http://schemas.openxmlformats.org/officeDocument/2006/relationships/image" Target="../media/image381.wmf"/><Relationship Id="rId11" Type="http://schemas.openxmlformats.org/officeDocument/2006/relationships/oleObject" Target="../embeddings/oleObject439.bin"/><Relationship Id="rId10" Type="http://schemas.openxmlformats.org/officeDocument/2006/relationships/image" Target="../media/image380.wmf"/><Relationship Id="rId1" Type="http://schemas.openxmlformats.org/officeDocument/2006/relationships/oleObject" Target="../embeddings/oleObject434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49.bin"/><Relationship Id="rId8" Type="http://schemas.openxmlformats.org/officeDocument/2006/relationships/image" Target="../media/image389.wmf"/><Relationship Id="rId7" Type="http://schemas.openxmlformats.org/officeDocument/2006/relationships/oleObject" Target="../embeddings/oleObject448.bin"/><Relationship Id="rId6" Type="http://schemas.openxmlformats.org/officeDocument/2006/relationships/image" Target="../media/image388.wmf"/><Relationship Id="rId5" Type="http://schemas.openxmlformats.org/officeDocument/2006/relationships/oleObject" Target="../embeddings/oleObject447.bin"/><Relationship Id="rId4" Type="http://schemas.openxmlformats.org/officeDocument/2006/relationships/image" Target="../media/image387.wmf"/><Relationship Id="rId3" Type="http://schemas.openxmlformats.org/officeDocument/2006/relationships/oleObject" Target="../embeddings/oleObject446.bin"/><Relationship Id="rId23" Type="http://schemas.openxmlformats.org/officeDocument/2006/relationships/notesSlide" Target="../notesSlides/notesSlide5.xml"/><Relationship Id="rId22" Type="http://schemas.openxmlformats.org/officeDocument/2006/relationships/vmlDrawing" Target="../drawings/vmlDrawing49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395.wmf"/><Relationship Id="rId2" Type="http://schemas.openxmlformats.org/officeDocument/2006/relationships/image" Target="../media/image366.wmf"/><Relationship Id="rId19" Type="http://schemas.openxmlformats.org/officeDocument/2006/relationships/oleObject" Target="../embeddings/oleObject454.bin"/><Relationship Id="rId18" Type="http://schemas.openxmlformats.org/officeDocument/2006/relationships/image" Target="../media/image394.wmf"/><Relationship Id="rId17" Type="http://schemas.openxmlformats.org/officeDocument/2006/relationships/oleObject" Target="../embeddings/oleObject453.bin"/><Relationship Id="rId16" Type="http://schemas.openxmlformats.org/officeDocument/2006/relationships/image" Target="../media/image393.wmf"/><Relationship Id="rId15" Type="http://schemas.openxmlformats.org/officeDocument/2006/relationships/oleObject" Target="../embeddings/oleObject452.bin"/><Relationship Id="rId14" Type="http://schemas.openxmlformats.org/officeDocument/2006/relationships/image" Target="../media/image392.wmf"/><Relationship Id="rId13" Type="http://schemas.openxmlformats.org/officeDocument/2006/relationships/oleObject" Target="../embeddings/oleObject451.bin"/><Relationship Id="rId12" Type="http://schemas.openxmlformats.org/officeDocument/2006/relationships/image" Target="../media/image391.wmf"/><Relationship Id="rId11" Type="http://schemas.openxmlformats.org/officeDocument/2006/relationships/oleObject" Target="../embeddings/oleObject450.bin"/><Relationship Id="rId10" Type="http://schemas.openxmlformats.org/officeDocument/2006/relationships/image" Target="../media/image390.wmf"/><Relationship Id="rId1" Type="http://schemas.openxmlformats.org/officeDocument/2006/relationships/oleObject" Target="../embeddings/oleObject445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9.bin"/><Relationship Id="rId8" Type="http://schemas.openxmlformats.org/officeDocument/2006/relationships/image" Target="../media/image398.wmf"/><Relationship Id="rId7" Type="http://schemas.openxmlformats.org/officeDocument/2006/relationships/oleObject" Target="../embeddings/oleObject458.bin"/><Relationship Id="rId6" Type="http://schemas.openxmlformats.org/officeDocument/2006/relationships/image" Target="../media/image92.wmf"/><Relationship Id="rId5" Type="http://schemas.openxmlformats.org/officeDocument/2006/relationships/oleObject" Target="../embeddings/oleObject457.bin"/><Relationship Id="rId4" Type="http://schemas.openxmlformats.org/officeDocument/2006/relationships/image" Target="../media/image397.wmf"/><Relationship Id="rId3" Type="http://schemas.openxmlformats.org/officeDocument/2006/relationships/oleObject" Target="../embeddings/oleObject456.bin"/><Relationship Id="rId2" Type="http://schemas.openxmlformats.org/officeDocument/2006/relationships/image" Target="../media/image396.wmf"/><Relationship Id="rId19" Type="http://schemas.openxmlformats.org/officeDocument/2006/relationships/notesSlide" Target="../notesSlides/notesSlide6.xml"/><Relationship Id="rId18" Type="http://schemas.openxmlformats.org/officeDocument/2006/relationships/vmlDrawing" Target="../drawings/vmlDrawing50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01.wmf"/><Relationship Id="rId15" Type="http://schemas.openxmlformats.org/officeDocument/2006/relationships/oleObject" Target="../embeddings/oleObject462.bin"/><Relationship Id="rId14" Type="http://schemas.openxmlformats.org/officeDocument/2006/relationships/image" Target="../media/image380.wmf"/><Relationship Id="rId13" Type="http://schemas.openxmlformats.org/officeDocument/2006/relationships/oleObject" Target="../embeddings/oleObject461.bin"/><Relationship Id="rId12" Type="http://schemas.openxmlformats.org/officeDocument/2006/relationships/image" Target="../media/image400.wmf"/><Relationship Id="rId11" Type="http://schemas.openxmlformats.org/officeDocument/2006/relationships/oleObject" Target="../embeddings/oleObject460.bin"/><Relationship Id="rId10" Type="http://schemas.openxmlformats.org/officeDocument/2006/relationships/image" Target="../media/image399.wmf"/><Relationship Id="rId1" Type="http://schemas.openxmlformats.org/officeDocument/2006/relationships/oleObject" Target="../embeddings/oleObject455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67.bin"/><Relationship Id="rId8" Type="http://schemas.openxmlformats.org/officeDocument/2006/relationships/image" Target="../media/image405.wmf"/><Relationship Id="rId7" Type="http://schemas.openxmlformats.org/officeDocument/2006/relationships/oleObject" Target="../embeddings/oleObject466.bin"/><Relationship Id="rId6" Type="http://schemas.openxmlformats.org/officeDocument/2006/relationships/image" Target="../media/image404.wmf"/><Relationship Id="rId5" Type="http://schemas.openxmlformats.org/officeDocument/2006/relationships/oleObject" Target="../embeddings/oleObject465.bin"/><Relationship Id="rId4" Type="http://schemas.openxmlformats.org/officeDocument/2006/relationships/image" Target="../media/image403.wmf"/><Relationship Id="rId3" Type="http://schemas.openxmlformats.org/officeDocument/2006/relationships/oleObject" Target="../embeddings/oleObject464.bin"/><Relationship Id="rId21" Type="http://schemas.openxmlformats.org/officeDocument/2006/relationships/notesSlide" Target="../notesSlides/notesSlide7.xml"/><Relationship Id="rId20" Type="http://schemas.openxmlformats.org/officeDocument/2006/relationships/vmlDrawing" Target="../drawings/vmlDrawing51.vml"/><Relationship Id="rId2" Type="http://schemas.openxmlformats.org/officeDocument/2006/relationships/image" Target="../media/image402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410.wmf"/><Relationship Id="rId17" Type="http://schemas.openxmlformats.org/officeDocument/2006/relationships/oleObject" Target="../embeddings/oleObject471.bin"/><Relationship Id="rId16" Type="http://schemas.openxmlformats.org/officeDocument/2006/relationships/image" Target="../media/image409.wmf"/><Relationship Id="rId15" Type="http://schemas.openxmlformats.org/officeDocument/2006/relationships/oleObject" Target="../embeddings/oleObject470.bin"/><Relationship Id="rId14" Type="http://schemas.openxmlformats.org/officeDocument/2006/relationships/image" Target="../media/image408.wmf"/><Relationship Id="rId13" Type="http://schemas.openxmlformats.org/officeDocument/2006/relationships/oleObject" Target="../embeddings/oleObject469.bin"/><Relationship Id="rId12" Type="http://schemas.openxmlformats.org/officeDocument/2006/relationships/image" Target="../media/image407.wmf"/><Relationship Id="rId11" Type="http://schemas.openxmlformats.org/officeDocument/2006/relationships/oleObject" Target="../embeddings/oleObject468.bin"/><Relationship Id="rId10" Type="http://schemas.openxmlformats.org/officeDocument/2006/relationships/image" Target="../media/image406.wmf"/><Relationship Id="rId1" Type="http://schemas.openxmlformats.org/officeDocument/2006/relationships/oleObject" Target="../embeddings/oleObject463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6.bin"/><Relationship Id="rId8" Type="http://schemas.openxmlformats.org/officeDocument/2006/relationships/image" Target="../media/image414.wmf"/><Relationship Id="rId7" Type="http://schemas.openxmlformats.org/officeDocument/2006/relationships/oleObject" Target="../embeddings/oleObject475.bin"/><Relationship Id="rId6" Type="http://schemas.openxmlformats.org/officeDocument/2006/relationships/image" Target="../media/image413.wmf"/><Relationship Id="rId5" Type="http://schemas.openxmlformats.org/officeDocument/2006/relationships/oleObject" Target="../embeddings/oleObject474.bin"/><Relationship Id="rId4" Type="http://schemas.openxmlformats.org/officeDocument/2006/relationships/image" Target="../media/image412.wmf"/><Relationship Id="rId3" Type="http://schemas.openxmlformats.org/officeDocument/2006/relationships/oleObject" Target="../embeddings/oleObject473.bin"/><Relationship Id="rId2" Type="http://schemas.openxmlformats.org/officeDocument/2006/relationships/image" Target="../media/image411.wmf"/><Relationship Id="rId19" Type="http://schemas.openxmlformats.org/officeDocument/2006/relationships/notesSlide" Target="../notesSlides/notesSlide8.xml"/><Relationship Id="rId18" Type="http://schemas.openxmlformats.org/officeDocument/2006/relationships/vmlDrawing" Target="../drawings/vmlDrawing52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03.wmf"/><Relationship Id="rId15" Type="http://schemas.openxmlformats.org/officeDocument/2006/relationships/oleObject" Target="../embeddings/oleObject479.bin"/><Relationship Id="rId14" Type="http://schemas.openxmlformats.org/officeDocument/2006/relationships/image" Target="../media/image402.wmf"/><Relationship Id="rId13" Type="http://schemas.openxmlformats.org/officeDocument/2006/relationships/oleObject" Target="../embeddings/oleObject478.bin"/><Relationship Id="rId12" Type="http://schemas.openxmlformats.org/officeDocument/2006/relationships/image" Target="../media/image406.wmf"/><Relationship Id="rId11" Type="http://schemas.openxmlformats.org/officeDocument/2006/relationships/oleObject" Target="../embeddings/oleObject477.bin"/><Relationship Id="rId10" Type="http://schemas.openxmlformats.org/officeDocument/2006/relationships/image" Target="../media/image405.wmf"/><Relationship Id="rId1" Type="http://schemas.openxmlformats.org/officeDocument/2006/relationships/oleObject" Target="../embeddings/oleObject472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8.wmf"/><Relationship Id="rId8" Type="http://schemas.openxmlformats.org/officeDocument/2006/relationships/oleObject" Target="../embeddings/oleObject484.bin"/><Relationship Id="rId7" Type="http://schemas.openxmlformats.org/officeDocument/2006/relationships/image" Target="../media/image417.wmf"/><Relationship Id="rId6" Type="http://schemas.openxmlformats.org/officeDocument/2006/relationships/oleObject" Target="../embeddings/oleObject483.bin"/><Relationship Id="rId5" Type="http://schemas.openxmlformats.org/officeDocument/2006/relationships/image" Target="../media/image416.wmf"/><Relationship Id="rId4" Type="http://schemas.openxmlformats.org/officeDocument/2006/relationships/oleObject" Target="../embeddings/oleObject482.bin"/><Relationship Id="rId3" Type="http://schemas.openxmlformats.org/officeDocument/2006/relationships/oleObject" Target="../embeddings/oleObject481.bin"/><Relationship Id="rId28" Type="http://schemas.openxmlformats.org/officeDocument/2006/relationships/notesSlide" Target="../notesSlides/notesSlide9.xml"/><Relationship Id="rId27" Type="http://schemas.openxmlformats.org/officeDocument/2006/relationships/vmlDrawing" Target="../drawings/vmlDrawing53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406.wmf"/><Relationship Id="rId24" Type="http://schemas.openxmlformats.org/officeDocument/2006/relationships/oleObject" Target="../embeddings/oleObject492.bin"/><Relationship Id="rId23" Type="http://schemas.openxmlformats.org/officeDocument/2006/relationships/image" Target="../media/image405.wmf"/><Relationship Id="rId22" Type="http://schemas.openxmlformats.org/officeDocument/2006/relationships/oleObject" Target="../embeddings/oleObject491.bin"/><Relationship Id="rId21" Type="http://schemas.openxmlformats.org/officeDocument/2006/relationships/image" Target="../media/image403.wmf"/><Relationship Id="rId20" Type="http://schemas.openxmlformats.org/officeDocument/2006/relationships/oleObject" Target="../embeddings/oleObject490.bin"/><Relationship Id="rId2" Type="http://schemas.openxmlformats.org/officeDocument/2006/relationships/image" Target="../media/image415.wmf"/><Relationship Id="rId19" Type="http://schemas.openxmlformats.org/officeDocument/2006/relationships/image" Target="../media/image402.wmf"/><Relationship Id="rId18" Type="http://schemas.openxmlformats.org/officeDocument/2006/relationships/oleObject" Target="../embeddings/oleObject489.bin"/><Relationship Id="rId17" Type="http://schemas.openxmlformats.org/officeDocument/2006/relationships/image" Target="../media/image412.wmf"/><Relationship Id="rId16" Type="http://schemas.openxmlformats.org/officeDocument/2006/relationships/oleObject" Target="../embeddings/oleObject488.bin"/><Relationship Id="rId15" Type="http://schemas.openxmlformats.org/officeDocument/2006/relationships/image" Target="../media/image411.wmf"/><Relationship Id="rId14" Type="http://schemas.openxmlformats.org/officeDocument/2006/relationships/oleObject" Target="../embeddings/oleObject487.bin"/><Relationship Id="rId13" Type="http://schemas.openxmlformats.org/officeDocument/2006/relationships/image" Target="../media/image420.wmf"/><Relationship Id="rId12" Type="http://schemas.openxmlformats.org/officeDocument/2006/relationships/oleObject" Target="../embeddings/oleObject486.bin"/><Relationship Id="rId11" Type="http://schemas.openxmlformats.org/officeDocument/2006/relationships/image" Target="../media/image419.wmf"/><Relationship Id="rId10" Type="http://schemas.openxmlformats.org/officeDocument/2006/relationships/oleObject" Target="../embeddings/oleObject485.bin"/><Relationship Id="rId1" Type="http://schemas.openxmlformats.org/officeDocument/2006/relationships/oleObject" Target="../embeddings/oleObject480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7.png"/><Relationship Id="rId8" Type="http://schemas.microsoft.com/office/2007/relationships/hdphoto" Target="../media/image426.wdp"/><Relationship Id="rId7" Type="http://schemas.openxmlformats.org/officeDocument/2006/relationships/image" Target="../media/image425.png"/><Relationship Id="rId6" Type="http://schemas.microsoft.com/office/2007/relationships/hdphoto" Target="../media/image424.wdp"/><Relationship Id="rId5" Type="http://schemas.openxmlformats.org/officeDocument/2006/relationships/image" Target="../media/image423.png"/><Relationship Id="rId45" Type="http://schemas.openxmlformats.org/officeDocument/2006/relationships/notesSlide" Target="../notesSlides/notesSlide10.xml"/><Relationship Id="rId44" Type="http://schemas.openxmlformats.org/officeDocument/2006/relationships/vmlDrawing" Target="../drawings/vmlDrawing54.vml"/><Relationship Id="rId43" Type="http://schemas.openxmlformats.org/officeDocument/2006/relationships/slideLayout" Target="../slideLayouts/slideLayout2.xml"/><Relationship Id="rId42" Type="http://schemas.microsoft.com/office/2007/relationships/hdphoto" Target="../media/image460.wdp"/><Relationship Id="rId41" Type="http://schemas.openxmlformats.org/officeDocument/2006/relationships/image" Target="../media/image459.png"/><Relationship Id="rId40" Type="http://schemas.microsoft.com/office/2007/relationships/hdphoto" Target="../media/image458.wdp"/><Relationship Id="rId4" Type="http://schemas.openxmlformats.org/officeDocument/2006/relationships/image" Target="../media/image422.wmf"/><Relationship Id="rId39" Type="http://schemas.openxmlformats.org/officeDocument/2006/relationships/image" Target="../media/image457.png"/><Relationship Id="rId38" Type="http://schemas.microsoft.com/office/2007/relationships/hdphoto" Target="../media/image456.wdp"/><Relationship Id="rId37" Type="http://schemas.openxmlformats.org/officeDocument/2006/relationships/image" Target="../media/image455.png"/><Relationship Id="rId36" Type="http://schemas.microsoft.com/office/2007/relationships/hdphoto" Target="../media/image454.wdp"/><Relationship Id="rId35" Type="http://schemas.openxmlformats.org/officeDocument/2006/relationships/image" Target="../media/image453.png"/><Relationship Id="rId34" Type="http://schemas.microsoft.com/office/2007/relationships/hdphoto" Target="../media/image452.wdp"/><Relationship Id="rId33" Type="http://schemas.openxmlformats.org/officeDocument/2006/relationships/image" Target="../media/image451.png"/><Relationship Id="rId32" Type="http://schemas.microsoft.com/office/2007/relationships/hdphoto" Target="../media/image450.wdp"/><Relationship Id="rId31" Type="http://schemas.openxmlformats.org/officeDocument/2006/relationships/image" Target="../media/image449.png"/><Relationship Id="rId30" Type="http://schemas.microsoft.com/office/2007/relationships/hdphoto" Target="../media/image448.wdp"/><Relationship Id="rId3" Type="http://schemas.openxmlformats.org/officeDocument/2006/relationships/oleObject" Target="../embeddings/oleObject494.bin"/><Relationship Id="rId29" Type="http://schemas.openxmlformats.org/officeDocument/2006/relationships/image" Target="../media/image447.png"/><Relationship Id="rId28" Type="http://schemas.microsoft.com/office/2007/relationships/hdphoto" Target="../media/image446.wdp"/><Relationship Id="rId27" Type="http://schemas.openxmlformats.org/officeDocument/2006/relationships/image" Target="../media/image445.png"/><Relationship Id="rId26" Type="http://schemas.microsoft.com/office/2007/relationships/hdphoto" Target="../media/image444.wdp"/><Relationship Id="rId25" Type="http://schemas.openxmlformats.org/officeDocument/2006/relationships/image" Target="../media/image443.png"/><Relationship Id="rId24" Type="http://schemas.microsoft.com/office/2007/relationships/hdphoto" Target="../media/image442.wdp"/><Relationship Id="rId23" Type="http://schemas.openxmlformats.org/officeDocument/2006/relationships/image" Target="../media/image441.png"/><Relationship Id="rId22" Type="http://schemas.microsoft.com/office/2007/relationships/hdphoto" Target="../media/image440.wdp"/><Relationship Id="rId21" Type="http://schemas.openxmlformats.org/officeDocument/2006/relationships/image" Target="../media/image439.png"/><Relationship Id="rId20" Type="http://schemas.microsoft.com/office/2007/relationships/hdphoto" Target="../media/image438.wdp"/><Relationship Id="rId2" Type="http://schemas.openxmlformats.org/officeDocument/2006/relationships/image" Target="../media/image421.wmf"/><Relationship Id="rId19" Type="http://schemas.openxmlformats.org/officeDocument/2006/relationships/image" Target="../media/image437.png"/><Relationship Id="rId18" Type="http://schemas.microsoft.com/office/2007/relationships/hdphoto" Target="../media/image436.wdp"/><Relationship Id="rId17" Type="http://schemas.openxmlformats.org/officeDocument/2006/relationships/image" Target="../media/image435.png"/><Relationship Id="rId16" Type="http://schemas.microsoft.com/office/2007/relationships/hdphoto" Target="../media/image434.wdp"/><Relationship Id="rId15" Type="http://schemas.openxmlformats.org/officeDocument/2006/relationships/image" Target="../media/image433.png"/><Relationship Id="rId14" Type="http://schemas.microsoft.com/office/2007/relationships/hdphoto" Target="../media/image432.wdp"/><Relationship Id="rId13" Type="http://schemas.openxmlformats.org/officeDocument/2006/relationships/image" Target="../media/image431.png"/><Relationship Id="rId12" Type="http://schemas.microsoft.com/office/2007/relationships/hdphoto" Target="../media/image430.wdp"/><Relationship Id="rId11" Type="http://schemas.openxmlformats.org/officeDocument/2006/relationships/image" Target="../media/image429.png"/><Relationship Id="rId10" Type="http://schemas.microsoft.com/office/2007/relationships/hdphoto" Target="../media/image428.wdp"/><Relationship Id="rId1" Type="http://schemas.openxmlformats.org/officeDocument/2006/relationships/oleObject" Target="../embeddings/oleObject493.bin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55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2.wmf"/><Relationship Id="rId3" Type="http://schemas.openxmlformats.org/officeDocument/2006/relationships/oleObject" Target="../embeddings/oleObject496.bin"/><Relationship Id="rId2" Type="http://schemas.openxmlformats.org/officeDocument/2006/relationships/image" Target="../media/image461.wmf"/><Relationship Id="rId1" Type="http://schemas.openxmlformats.org/officeDocument/2006/relationships/oleObject" Target="../embeddings/oleObject495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1.bin"/><Relationship Id="rId8" Type="http://schemas.openxmlformats.org/officeDocument/2006/relationships/image" Target="../media/image466.wmf"/><Relationship Id="rId7" Type="http://schemas.openxmlformats.org/officeDocument/2006/relationships/oleObject" Target="../embeddings/oleObject500.bin"/><Relationship Id="rId6" Type="http://schemas.openxmlformats.org/officeDocument/2006/relationships/image" Target="../media/image465.wmf"/><Relationship Id="rId5" Type="http://schemas.openxmlformats.org/officeDocument/2006/relationships/oleObject" Target="../embeddings/oleObject499.bin"/><Relationship Id="rId4" Type="http://schemas.openxmlformats.org/officeDocument/2006/relationships/image" Target="../media/image464.wmf"/><Relationship Id="rId37" Type="http://schemas.openxmlformats.org/officeDocument/2006/relationships/notesSlide" Target="../notesSlides/notesSlide12.xml"/><Relationship Id="rId36" Type="http://schemas.openxmlformats.org/officeDocument/2006/relationships/vmlDrawing" Target="../drawings/vmlDrawing56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478.wmf"/><Relationship Id="rId33" Type="http://schemas.openxmlformats.org/officeDocument/2006/relationships/oleObject" Target="../embeddings/oleObject514.bin"/><Relationship Id="rId32" Type="http://schemas.openxmlformats.org/officeDocument/2006/relationships/image" Target="../media/image477.wmf"/><Relationship Id="rId31" Type="http://schemas.openxmlformats.org/officeDocument/2006/relationships/oleObject" Target="../embeddings/oleObject513.bin"/><Relationship Id="rId30" Type="http://schemas.openxmlformats.org/officeDocument/2006/relationships/image" Target="../media/image476.wmf"/><Relationship Id="rId3" Type="http://schemas.openxmlformats.org/officeDocument/2006/relationships/oleObject" Target="../embeddings/oleObject498.bin"/><Relationship Id="rId29" Type="http://schemas.openxmlformats.org/officeDocument/2006/relationships/oleObject" Target="../embeddings/oleObject512.bin"/><Relationship Id="rId28" Type="http://schemas.openxmlformats.org/officeDocument/2006/relationships/image" Target="../media/image475.wmf"/><Relationship Id="rId27" Type="http://schemas.openxmlformats.org/officeDocument/2006/relationships/oleObject" Target="../embeddings/oleObject511.bin"/><Relationship Id="rId26" Type="http://schemas.openxmlformats.org/officeDocument/2006/relationships/image" Target="../media/image474.wmf"/><Relationship Id="rId25" Type="http://schemas.openxmlformats.org/officeDocument/2006/relationships/oleObject" Target="../embeddings/oleObject510.bin"/><Relationship Id="rId24" Type="http://schemas.openxmlformats.org/officeDocument/2006/relationships/image" Target="../media/image473.wmf"/><Relationship Id="rId23" Type="http://schemas.openxmlformats.org/officeDocument/2006/relationships/oleObject" Target="../embeddings/oleObject509.bin"/><Relationship Id="rId22" Type="http://schemas.openxmlformats.org/officeDocument/2006/relationships/image" Target="../media/image472.wmf"/><Relationship Id="rId21" Type="http://schemas.openxmlformats.org/officeDocument/2006/relationships/oleObject" Target="../embeddings/oleObject508.bin"/><Relationship Id="rId20" Type="http://schemas.openxmlformats.org/officeDocument/2006/relationships/image" Target="../media/image471.wmf"/><Relationship Id="rId2" Type="http://schemas.openxmlformats.org/officeDocument/2006/relationships/image" Target="../media/image463.wmf"/><Relationship Id="rId19" Type="http://schemas.openxmlformats.org/officeDocument/2006/relationships/oleObject" Target="../embeddings/oleObject507.bin"/><Relationship Id="rId18" Type="http://schemas.openxmlformats.org/officeDocument/2006/relationships/image" Target="../media/image470.wmf"/><Relationship Id="rId17" Type="http://schemas.openxmlformats.org/officeDocument/2006/relationships/oleObject" Target="../embeddings/oleObject506.bin"/><Relationship Id="rId16" Type="http://schemas.openxmlformats.org/officeDocument/2006/relationships/image" Target="../media/image469.wmf"/><Relationship Id="rId15" Type="http://schemas.openxmlformats.org/officeDocument/2006/relationships/oleObject" Target="../embeddings/oleObject505.bin"/><Relationship Id="rId14" Type="http://schemas.openxmlformats.org/officeDocument/2006/relationships/image" Target="../media/image468.wmf"/><Relationship Id="rId13" Type="http://schemas.openxmlformats.org/officeDocument/2006/relationships/oleObject" Target="../embeddings/oleObject504.bin"/><Relationship Id="rId12" Type="http://schemas.openxmlformats.org/officeDocument/2006/relationships/oleObject" Target="../embeddings/oleObject503.bin"/><Relationship Id="rId11" Type="http://schemas.openxmlformats.org/officeDocument/2006/relationships/oleObject" Target="../embeddings/oleObject502.bin"/><Relationship Id="rId10" Type="http://schemas.openxmlformats.org/officeDocument/2006/relationships/image" Target="../media/image467.wmf"/><Relationship Id="rId1" Type="http://schemas.openxmlformats.org/officeDocument/2006/relationships/oleObject" Target="../embeddings/oleObject49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3.png"/><Relationship Id="rId8" Type="http://schemas.openxmlformats.org/officeDocument/2006/relationships/image" Target="../media/image482.wmf"/><Relationship Id="rId7" Type="http://schemas.openxmlformats.org/officeDocument/2006/relationships/oleObject" Target="../embeddings/oleObject518.bin"/><Relationship Id="rId6" Type="http://schemas.openxmlformats.org/officeDocument/2006/relationships/image" Target="../media/image481.wmf"/><Relationship Id="rId5" Type="http://schemas.openxmlformats.org/officeDocument/2006/relationships/oleObject" Target="../embeddings/oleObject517.bin"/><Relationship Id="rId4" Type="http://schemas.openxmlformats.org/officeDocument/2006/relationships/image" Target="../media/image480.wmf"/><Relationship Id="rId3" Type="http://schemas.openxmlformats.org/officeDocument/2006/relationships/oleObject" Target="../embeddings/oleObject516.bin"/><Relationship Id="rId21" Type="http://schemas.openxmlformats.org/officeDocument/2006/relationships/vmlDrawing" Target="../drawings/vmlDrawing57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79.wmf"/><Relationship Id="rId19" Type="http://schemas.openxmlformats.org/officeDocument/2006/relationships/image" Target="../media/image488.emf"/><Relationship Id="rId18" Type="http://schemas.openxmlformats.org/officeDocument/2006/relationships/oleObject" Target="../embeddings/oleObject523.bin"/><Relationship Id="rId17" Type="http://schemas.openxmlformats.org/officeDocument/2006/relationships/image" Target="../media/image487.wmf"/><Relationship Id="rId16" Type="http://schemas.openxmlformats.org/officeDocument/2006/relationships/oleObject" Target="../embeddings/oleObject522.bin"/><Relationship Id="rId15" Type="http://schemas.openxmlformats.org/officeDocument/2006/relationships/image" Target="../media/image486.wmf"/><Relationship Id="rId14" Type="http://schemas.openxmlformats.org/officeDocument/2006/relationships/oleObject" Target="../embeddings/oleObject521.bin"/><Relationship Id="rId13" Type="http://schemas.openxmlformats.org/officeDocument/2006/relationships/image" Target="../media/image485.wmf"/><Relationship Id="rId12" Type="http://schemas.openxmlformats.org/officeDocument/2006/relationships/oleObject" Target="../embeddings/oleObject520.bin"/><Relationship Id="rId11" Type="http://schemas.openxmlformats.org/officeDocument/2006/relationships/image" Target="../media/image484.wmf"/><Relationship Id="rId10" Type="http://schemas.openxmlformats.org/officeDocument/2006/relationships/oleObject" Target="../embeddings/oleObject519.bin"/><Relationship Id="rId1" Type="http://schemas.openxmlformats.org/officeDocument/2006/relationships/oleObject" Target="../embeddings/oleObject515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8.bin"/><Relationship Id="rId8" Type="http://schemas.openxmlformats.org/officeDocument/2006/relationships/image" Target="../media/image492.wmf"/><Relationship Id="rId7" Type="http://schemas.openxmlformats.org/officeDocument/2006/relationships/oleObject" Target="../embeddings/oleObject527.bin"/><Relationship Id="rId6" Type="http://schemas.openxmlformats.org/officeDocument/2006/relationships/image" Target="../media/image491.wmf"/><Relationship Id="rId5" Type="http://schemas.openxmlformats.org/officeDocument/2006/relationships/oleObject" Target="../embeddings/oleObject526.bin"/><Relationship Id="rId4" Type="http://schemas.openxmlformats.org/officeDocument/2006/relationships/image" Target="../media/image490.wmf"/><Relationship Id="rId3" Type="http://schemas.openxmlformats.org/officeDocument/2006/relationships/oleObject" Target="../embeddings/oleObject525.bin"/><Relationship Id="rId24" Type="http://schemas.openxmlformats.org/officeDocument/2006/relationships/vmlDrawing" Target="../drawings/vmlDrawing58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499.wmf"/><Relationship Id="rId21" Type="http://schemas.openxmlformats.org/officeDocument/2006/relationships/oleObject" Target="../embeddings/oleObject534.bin"/><Relationship Id="rId20" Type="http://schemas.openxmlformats.org/officeDocument/2006/relationships/image" Target="../media/image498.wmf"/><Relationship Id="rId2" Type="http://schemas.openxmlformats.org/officeDocument/2006/relationships/image" Target="../media/image489.wmf"/><Relationship Id="rId19" Type="http://schemas.openxmlformats.org/officeDocument/2006/relationships/oleObject" Target="../embeddings/oleObject533.bin"/><Relationship Id="rId18" Type="http://schemas.openxmlformats.org/officeDocument/2006/relationships/image" Target="../media/image497.wmf"/><Relationship Id="rId17" Type="http://schemas.openxmlformats.org/officeDocument/2006/relationships/oleObject" Target="../embeddings/oleObject532.bin"/><Relationship Id="rId16" Type="http://schemas.openxmlformats.org/officeDocument/2006/relationships/image" Target="../media/image496.wmf"/><Relationship Id="rId15" Type="http://schemas.openxmlformats.org/officeDocument/2006/relationships/oleObject" Target="../embeddings/oleObject531.bin"/><Relationship Id="rId14" Type="http://schemas.openxmlformats.org/officeDocument/2006/relationships/image" Target="../media/image495.wmf"/><Relationship Id="rId13" Type="http://schemas.openxmlformats.org/officeDocument/2006/relationships/oleObject" Target="../embeddings/oleObject530.bin"/><Relationship Id="rId12" Type="http://schemas.openxmlformats.org/officeDocument/2006/relationships/image" Target="../media/image494.wmf"/><Relationship Id="rId11" Type="http://schemas.openxmlformats.org/officeDocument/2006/relationships/oleObject" Target="../embeddings/oleObject529.bin"/><Relationship Id="rId10" Type="http://schemas.openxmlformats.org/officeDocument/2006/relationships/image" Target="../media/image493.wmf"/><Relationship Id="rId1" Type="http://schemas.openxmlformats.org/officeDocument/2006/relationships/oleObject" Target="../embeddings/oleObject524.bin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9.bin"/><Relationship Id="rId8" Type="http://schemas.openxmlformats.org/officeDocument/2006/relationships/image" Target="../media/image503.wmf"/><Relationship Id="rId7" Type="http://schemas.openxmlformats.org/officeDocument/2006/relationships/oleObject" Target="../embeddings/oleObject538.bin"/><Relationship Id="rId6" Type="http://schemas.openxmlformats.org/officeDocument/2006/relationships/image" Target="../media/image502.wmf"/><Relationship Id="rId5" Type="http://schemas.openxmlformats.org/officeDocument/2006/relationships/oleObject" Target="../embeddings/oleObject537.bin"/><Relationship Id="rId4" Type="http://schemas.openxmlformats.org/officeDocument/2006/relationships/image" Target="../media/image501.wmf"/><Relationship Id="rId3" Type="http://schemas.openxmlformats.org/officeDocument/2006/relationships/oleObject" Target="../embeddings/oleObject536.bin"/><Relationship Id="rId2" Type="http://schemas.openxmlformats.org/officeDocument/2006/relationships/image" Target="../media/image500.wmf"/><Relationship Id="rId14" Type="http://schemas.openxmlformats.org/officeDocument/2006/relationships/vmlDrawing" Target="../drawings/vmlDrawing59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05.wmf"/><Relationship Id="rId11" Type="http://schemas.openxmlformats.org/officeDocument/2006/relationships/oleObject" Target="../embeddings/oleObject540.bin"/><Relationship Id="rId10" Type="http://schemas.openxmlformats.org/officeDocument/2006/relationships/image" Target="../media/image504.wmf"/><Relationship Id="rId1" Type="http://schemas.openxmlformats.org/officeDocument/2006/relationships/oleObject" Target="../embeddings/oleObject535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5.bin"/><Relationship Id="rId8" Type="http://schemas.openxmlformats.org/officeDocument/2006/relationships/image" Target="../media/image509.wmf"/><Relationship Id="rId7" Type="http://schemas.openxmlformats.org/officeDocument/2006/relationships/oleObject" Target="../embeddings/oleObject544.bin"/><Relationship Id="rId6" Type="http://schemas.openxmlformats.org/officeDocument/2006/relationships/image" Target="../media/image508.wmf"/><Relationship Id="rId5" Type="http://schemas.openxmlformats.org/officeDocument/2006/relationships/oleObject" Target="../embeddings/oleObject543.bin"/><Relationship Id="rId4" Type="http://schemas.openxmlformats.org/officeDocument/2006/relationships/image" Target="../media/image507.wmf"/><Relationship Id="rId31" Type="http://schemas.openxmlformats.org/officeDocument/2006/relationships/vmlDrawing" Target="../drawings/vmlDrawing60.vml"/><Relationship Id="rId30" Type="http://schemas.openxmlformats.org/officeDocument/2006/relationships/slideLayout" Target="../slideLayouts/slideLayout2.xml"/><Relationship Id="rId3" Type="http://schemas.openxmlformats.org/officeDocument/2006/relationships/oleObject" Target="../embeddings/oleObject542.bin"/><Relationship Id="rId29" Type="http://schemas.openxmlformats.org/officeDocument/2006/relationships/image" Target="../media/image290.png"/><Relationship Id="rId28" Type="http://schemas.openxmlformats.org/officeDocument/2006/relationships/image" Target="../media/image516.wmf"/><Relationship Id="rId27" Type="http://schemas.openxmlformats.org/officeDocument/2006/relationships/oleObject" Target="../embeddings/oleObject554.bin"/><Relationship Id="rId26" Type="http://schemas.openxmlformats.org/officeDocument/2006/relationships/image" Target="../media/image496.wmf"/><Relationship Id="rId25" Type="http://schemas.openxmlformats.org/officeDocument/2006/relationships/oleObject" Target="../embeddings/oleObject553.bin"/><Relationship Id="rId24" Type="http://schemas.openxmlformats.org/officeDocument/2006/relationships/image" Target="../media/image495.wmf"/><Relationship Id="rId23" Type="http://schemas.openxmlformats.org/officeDocument/2006/relationships/oleObject" Target="../embeddings/oleObject552.bin"/><Relationship Id="rId22" Type="http://schemas.openxmlformats.org/officeDocument/2006/relationships/image" Target="../media/image515.wmf"/><Relationship Id="rId21" Type="http://schemas.openxmlformats.org/officeDocument/2006/relationships/oleObject" Target="../embeddings/oleObject551.bin"/><Relationship Id="rId20" Type="http://schemas.openxmlformats.org/officeDocument/2006/relationships/image" Target="../media/image494.wmf"/><Relationship Id="rId2" Type="http://schemas.openxmlformats.org/officeDocument/2006/relationships/image" Target="../media/image506.wmf"/><Relationship Id="rId19" Type="http://schemas.openxmlformats.org/officeDocument/2006/relationships/oleObject" Target="../embeddings/oleObject550.bin"/><Relationship Id="rId18" Type="http://schemas.openxmlformats.org/officeDocument/2006/relationships/image" Target="../media/image514.wmf"/><Relationship Id="rId17" Type="http://schemas.openxmlformats.org/officeDocument/2006/relationships/oleObject" Target="../embeddings/oleObject549.bin"/><Relationship Id="rId16" Type="http://schemas.openxmlformats.org/officeDocument/2006/relationships/image" Target="../media/image513.wmf"/><Relationship Id="rId15" Type="http://schemas.openxmlformats.org/officeDocument/2006/relationships/oleObject" Target="../embeddings/oleObject548.bin"/><Relationship Id="rId14" Type="http://schemas.openxmlformats.org/officeDocument/2006/relationships/image" Target="../media/image512.wmf"/><Relationship Id="rId13" Type="http://schemas.openxmlformats.org/officeDocument/2006/relationships/oleObject" Target="../embeddings/oleObject547.bin"/><Relationship Id="rId12" Type="http://schemas.openxmlformats.org/officeDocument/2006/relationships/image" Target="../media/image511.wmf"/><Relationship Id="rId11" Type="http://schemas.openxmlformats.org/officeDocument/2006/relationships/oleObject" Target="../embeddings/oleObject546.bin"/><Relationship Id="rId10" Type="http://schemas.openxmlformats.org/officeDocument/2006/relationships/image" Target="../media/image510.wmf"/><Relationship Id="rId1" Type="http://schemas.openxmlformats.org/officeDocument/2006/relationships/oleObject" Target="../embeddings/oleObject541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9.bin"/><Relationship Id="rId8" Type="http://schemas.openxmlformats.org/officeDocument/2006/relationships/image" Target="../media/image519.wmf"/><Relationship Id="rId7" Type="http://schemas.openxmlformats.org/officeDocument/2006/relationships/oleObject" Target="../embeddings/oleObject558.bin"/><Relationship Id="rId6" Type="http://schemas.openxmlformats.org/officeDocument/2006/relationships/image" Target="../media/image518.wmf"/><Relationship Id="rId5" Type="http://schemas.openxmlformats.org/officeDocument/2006/relationships/oleObject" Target="../embeddings/oleObject557.bin"/><Relationship Id="rId4" Type="http://schemas.openxmlformats.org/officeDocument/2006/relationships/image" Target="../media/image494.wmf"/><Relationship Id="rId3" Type="http://schemas.openxmlformats.org/officeDocument/2006/relationships/oleObject" Target="../embeddings/oleObject556.bin"/><Relationship Id="rId2" Type="http://schemas.openxmlformats.org/officeDocument/2006/relationships/image" Target="../media/image517.wmf"/><Relationship Id="rId15" Type="http://schemas.openxmlformats.org/officeDocument/2006/relationships/vmlDrawing" Target="../drawings/vmlDrawing61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90.png"/><Relationship Id="rId12" Type="http://schemas.openxmlformats.org/officeDocument/2006/relationships/image" Target="../media/image521.wmf"/><Relationship Id="rId11" Type="http://schemas.openxmlformats.org/officeDocument/2006/relationships/oleObject" Target="../embeddings/oleObject560.bin"/><Relationship Id="rId10" Type="http://schemas.openxmlformats.org/officeDocument/2006/relationships/image" Target="../media/image520.wmf"/><Relationship Id="rId1" Type="http://schemas.openxmlformats.org/officeDocument/2006/relationships/oleObject" Target="../embeddings/oleObject555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8" Type="http://schemas.openxmlformats.org/officeDocument/2006/relationships/image" Target="../media/image13.emf"/><Relationship Id="rId7" Type="http://schemas.openxmlformats.org/officeDocument/2006/relationships/oleObject" Target="../embeddings/oleObject8.bin"/><Relationship Id="rId6" Type="http://schemas.openxmlformats.org/officeDocument/2006/relationships/image" Target="../media/image1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10.wmf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11" Type="http://schemas.openxmlformats.org/officeDocument/2006/relationships/oleObject" Target="../embeddings/oleObject10.bin"/><Relationship Id="rId10" Type="http://schemas.openxmlformats.org/officeDocument/2006/relationships/image" Target="../media/image14.emf"/><Relationship Id="rId1" Type="http://schemas.openxmlformats.org/officeDocument/2006/relationships/oleObject" Target="../embeddings/oleObject5.bin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5.bin"/><Relationship Id="rId8" Type="http://schemas.openxmlformats.org/officeDocument/2006/relationships/image" Target="../media/image525.wmf"/><Relationship Id="rId7" Type="http://schemas.openxmlformats.org/officeDocument/2006/relationships/oleObject" Target="../embeddings/oleObject564.bin"/><Relationship Id="rId6" Type="http://schemas.openxmlformats.org/officeDocument/2006/relationships/image" Target="../media/image524.wmf"/><Relationship Id="rId5" Type="http://schemas.openxmlformats.org/officeDocument/2006/relationships/oleObject" Target="../embeddings/oleObject563.bin"/><Relationship Id="rId4" Type="http://schemas.openxmlformats.org/officeDocument/2006/relationships/image" Target="../media/image523.wmf"/><Relationship Id="rId3" Type="http://schemas.openxmlformats.org/officeDocument/2006/relationships/oleObject" Target="../embeddings/oleObject562.bin"/><Relationship Id="rId2" Type="http://schemas.openxmlformats.org/officeDocument/2006/relationships/image" Target="../media/image522.wmf"/><Relationship Id="rId14" Type="http://schemas.openxmlformats.org/officeDocument/2006/relationships/vmlDrawing" Target="../drawings/vmlDrawing62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27.wmf"/><Relationship Id="rId11" Type="http://schemas.openxmlformats.org/officeDocument/2006/relationships/oleObject" Target="../embeddings/oleObject566.bin"/><Relationship Id="rId10" Type="http://schemas.openxmlformats.org/officeDocument/2006/relationships/image" Target="../media/image526.wmf"/><Relationship Id="rId1" Type="http://schemas.openxmlformats.org/officeDocument/2006/relationships/oleObject" Target="../embeddings/oleObject561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1.bin"/><Relationship Id="rId8" Type="http://schemas.openxmlformats.org/officeDocument/2006/relationships/image" Target="../media/image525.wmf"/><Relationship Id="rId7" Type="http://schemas.openxmlformats.org/officeDocument/2006/relationships/oleObject" Target="../embeddings/oleObject570.bin"/><Relationship Id="rId6" Type="http://schemas.openxmlformats.org/officeDocument/2006/relationships/image" Target="../media/image524.wmf"/><Relationship Id="rId5" Type="http://schemas.openxmlformats.org/officeDocument/2006/relationships/oleObject" Target="../embeddings/oleObject569.bin"/><Relationship Id="rId4" Type="http://schemas.openxmlformats.org/officeDocument/2006/relationships/image" Target="../media/image523.wmf"/><Relationship Id="rId3" Type="http://schemas.openxmlformats.org/officeDocument/2006/relationships/oleObject" Target="../embeddings/oleObject568.bin"/><Relationship Id="rId2" Type="http://schemas.openxmlformats.org/officeDocument/2006/relationships/image" Target="../media/image522.wmf"/><Relationship Id="rId14" Type="http://schemas.openxmlformats.org/officeDocument/2006/relationships/vmlDrawing" Target="../drawings/vmlDrawing63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29.wmf"/><Relationship Id="rId11" Type="http://schemas.openxmlformats.org/officeDocument/2006/relationships/oleObject" Target="../embeddings/oleObject572.bin"/><Relationship Id="rId10" Type="http://schemas.openxmlformats.org/officeDocument/2006/relationships/image" Target="../media/image528.wmf"/><Relationship Id="rId1" Type="http://schemas.openxmlformats.org/officeDocument/2006/relationships/oleObject" Target="../embeddings/oleObject567.bin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7.bin"/><Relationship Id="rId8" Type="http://schemas.openxmlformats.org/officeDocument/2006/relationships/image" Target="../media/image533.wmf"/><Relationship Id="rId7" Type="http://schemas.openxmlformats.org/officeDocument/2006/relationships/oleObject" Target="../embeddings/oleObject576.bin"/><Relationship Id="rId6" Type="http://schemas.openxmlformats.org/officeDocument/2006/relationships/image" Target="../media/image532.wmf"/><Relationship Id="rId5" Type="http://schemas.openxmlformats.org/officeDocument/2006/relationships/oleObject" Target="../embeddings/oleObject575.bin"/><Relationship Id="rId4" Type="http://schemas.openxmlformats.org/officeDocument/2006/relationships/image" Target="../media/image531.wmf"/><Relationship Id="rId3" Type="http://schemas.openxmlformats.org/officeDocument/2006/relationships/oleObject" Target="../embeddings/oleObject574.bin"/><Relationship Id="rId2" Type="http://schemas.openxmlformats.org/officeDocument/2006/relationships/image" Target="../media/image530.wmf"/><Relationship Id="rId16" Type="http://schemas.openxmlformats.org/officeDocument/2006/relationships/vmlDrawing" Target="../drawings/vmlDrawing64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36.wmf"/><Relationship Id="rId13" Type="http://schemas.openxmlformats.org/officeDocument/2006/relationships/oleObject" Target="../embeddings/oleObject579.bin"/><Relationship Id="rId12" Type="http://schemas.openxmlformats.org/officeDocument/2006/relationships/image" Target="../media/image535.wmf"/><Relationship Id="rId11" Type="http://schemas.openxmlformats.org/officeDocument/2006/relationships/oleObject" Target="../embeddings/oleObject578.bin"/><Relationship Id="rId10" Type="http://schemas.openxmlformats.org/officeDocument/2006/relationships/image" Target="../media/image534.wmf"/><Relationship Id="rId1" Type="http://schemas.openxmlformats.org/officeDocument/2006/relationships/oleObject" Target="../embeddings/oleObject573.bin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4.bin"/><Relationship Id="rId8" Type="http://schemas.openxmlformats.org/officeDocument/2006/relationships/image" Target="../media/image540.wmf"/><Relationship Id="rId7" Type="http://schemas.openxmlformats.org/officeDocument/2006/relationships/oleObject" Target="../embeddings/oleObject583.bin"/><Relationship Id="rId6" Type="http://schemas.openxmlformats.org/officeDocument/2006/relationships/image" Target="../media/image539.wmf"/><Relationship Id="rId5" Type="http://schemas.openxmlformats.org/officeDocument/2006/relationships/oleObject" Target="../embeddings/oleObject582.bin"/><Relationship Id="rId4" Type="http://schemas.openxmlformats.org/officeDocument/2006/relationships/image" Target="../media/image538.wmf"/><Relationship Id="rId30" Type="http://schemas.openxmlformats.org/officeDocument/2006/relationships/vmlDrawing" Target="../drawings/vmlDrawing65.vml"/><Relationship Id="rId3" Type="http://schemas.openxmlformats.org/officeDocument/2006/relationships/oleObject" Target="../embeddings/oleObject581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550.wmf"/><Relationship Id="rId27" Type="http://schemas.openxmlformats.org/officeDocument/2006/relationships/oleObject" Target="../embeddings/oleObject593.bin"/><Relationship Id="rId26" Type="http://schemas.openxmlformats.org/officeDocument/2006/relationships/image" Target="../media/image549.wmf"/><Relationship Id="rId25" Type="http://schemas.openxmlformats.org/officeDocument/2006/relationships/oleObject" Target="../embeddings/oleObject592.bin"/><Relationship Id="rId24" Type="http://schemas.openxmlformats.org/officeDocument/2006/relationships/image" Target="../media/image548.wmf"/><Relationship Id="rId23" Type="http://schemas.openxmlformats.org/officeDocument/2006/relationships/oleObject" Target="../embeddings/oleObject591.bin"/><Relationship Id="rId22" Type="http://schemas.openxmlformats.org/officeDocument/2006/relationships/image" Target="../media/image547.wmf"/><Relationship Id="rId21" Type="http://schemas.openxmlformats.org/officeDocument/2006/relationships/oleObject" Target="../embeddings/oleObject590.bin"/><Relationship Id="rId20" Type="http://schemas.openxmlformats.org/officeDocument/2006/relationships/image" Target="../media/image546.wmf"/><Relationship Id="rId2" Type="http://schemas.openxmlformats.org/officeDocument/2006/relationships/image" Target="../media/image537.wmf"/><Relationship Id="rId19" Type="http://schemas.openxmlformats.org/officeDocument/2006/relationships/oleObject" Target="../embeddings/oleObject589.bin"/><Relationship Id="rId18" Type="http://schemas.openxmlformats.org/officeDocument/2006/relationships/image" Target="../media/image545.wmf"/><Relationship Id="rId17" Type="http://schemas.openxmlformats.org/officeDocument/2006/relationships/oleObject" Target="../embeddings/oleObject588.bin"/><Relationship Id="rId16" Type="http://schemas.openxmlformats.org/officeDocument/2006/relationships/image" Target="../media/image544.wmf"/><Relationship Id="rId15" Type="http://schemas.openxmlformats.org/officeDocument/2006/relationships/oleObject" Target="../embeddings/oleObject587.bin"/><Relationship Id="rId14" Type="http://schemas.openxmlformats.org/officeDocument/2006/relationships/image" Target="../media/image543.wmf"/><Relationship Id="rId13" Type="http://schemas.openxmlformats.org/officeDocument/2006/relationships/oleObject" Target="../embeddings/oleObject586.bin"/><Relationship Id="rId12" Type="http://schemas.openxmlformats.org/officeDocument/2006/relationships/image" Target="../media/image542.wmf"/><Relationship Id="rId11" Type="http://schemas.openxmlformats.org/officeDocument/2006/relationships/oleObject" Target="../embeddings/oleObject585.bin"/><Relationship Id="rId10" Type="http://schemas.openxmlformats.org/officeDocument/2006/relationships/image" Target="../media/image541.wmf"/><Relationship Id="rId1" Type="http://schemas.openxmlformats.org/officeDocument/2006/relationships/oleObject" Target="../embeddings/oleObject580.bin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8.bin"/><Relationship Id="rId8" Type="http://schemas.openxmlformats.org/officeDocument/2006/relationships/image" Target="../media/image554.emf"/><Relationship Id="rId7" Type="http://schemas.openxmlformats.org/officeDocument/2006/relationships/oleObject" Target="../embeddings/oleObject597.bin"/><Relationship Id="rId6" Type="http://schemas.openxmlformats.org/officeDocument/2006/relationships/image" Target="../media/image553.emf"/><Relationship Id="rId5" Type="http://schemas.openxmlformats.org/officeDocument/2006/relationships/oleObject" Target="../embeddings/oleObject596.bin"/><Relationship Id="rId4" Type="http://schemas.openxmlformats.org/officeDocument/2006/relationships/image" Target="../media/image552.emf"/><Relationship Id="rId3" Type="http://schemas.openxmlformats.org/officeDocument/2006/relationships/oleObject" Target="../embeddings/oleObject595.bin"/><Relationship Id="rId24" Type="http://schemas.openxmlformats.org/officeDocument/2006/relationships/vmlDrawing" Target="../drawings/vmlDrawing66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561.emf"/><Relationship Id="rId21" Type="http://schemas.openxmlformats.org/officeDocument/2006/relationships/oleObject" Target="../embeddings/oleObject604.bin"/><Relationship Id="rId20" Type="http://schemas.openxmlformats.org/officeDocument/2006/relationships/image" Target="../media/image560.emf"/><Relationship Id="rId2" Type="http://schemas.openxmlformats.org/officeDocument/2006/relationships/image" Target="../media/image551.emf"/><Relationship Id="rId19" Type="http://schemas.openxmlformats.org/officeDocument/2006/relationships/oleObject" Target="../embeddings/oleObject603.bin"/><Relationship Id="rId18" Type="http://schemas.openxmlformats.org/officeDocument/2006/relationships/image" Target="../media/image559.emf"/><Relationship Id="rId17" Type="http://schemas.openxmlformats.org/officeDocument/2006/relationships/oleObject" Target="../embeddings/oleObject602.bin"/><Relationship Id="rId16" Type="http://schemas.openxmlformats.org/officeDocument/2006/relationships/image" Target="../media/image558.emf"/><Relationship Id="rId15" Type="http://schemas.openxmlformats.org/officeDocument/2006/relationships/oleObject" Target="../embeddings/oleObject601.bin"/><Relationship Id="rId14" Type="http://schemas.openxmlformats.org/officeDocument/2006/relationships/image" Target="../media/image557.emf"/><Relationship Id="rId13" Type="http://schemas.openxmlformats.org/officeDocument/2006/relationships/oleObject" Target="../embeddings/oleObject600.bin"/><Relationship Id="rId12" Type="http://schemas.openxmlformats.org/officeDocument/2006/relationships/image" Target="../media/image556.emf"/><Relationship Id="rId11" Type="http://schemas.openxmlformats.org/officeDocument/2006/relationships/oleObject" Target="../embeddings/oleObject599.bin"/><Relationship Id="rId10" Type="http://schemas.openxmlformats.org/officeDocument/2006/relationships/image" Target="../media/image555.emf"/><Relationship Id="rId1" Type="http://schemas.openxmlformats.org/officeDocument/2006/relationships/oleObject" Target="../embeddings/oleObject594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09.bin"/><Relationship Id="rId8" Type="http://schemas.openxmlformats.org/officeDocument/2006/relationships/image" Target="../media/image565.wmf"/><Relationship Id="rId7" Type="http://schemas.openxmlformats.org/officeDocument/2006/relationships/oleObject" Target="../embeddings/oleObject608.bin"/><Relationship Id="rId6" Type="http://schemas.openxmlformats.org/officeDocument/2006/relationships/image" Target="../media/image564.wmf"/><Relationship Id="rId5" Type="http://schemas.openxmlformats.org/officeDocument/2006/relationships/oleObject" Target="../embeddings/oleObject607.bin"/><Relationship Id="rId4" Type="http://schemas.openxmlformats.org/officeDocument/2006/relationships/image" Target="../media/image563.wmf"/><Relationship Id="rId3" Type="http://schemas.openxmlformats.org/officeDocument/2006/relationships/oleObject" Target="../embeddings/oleObject606.bin"/><Relationship Id="rId20" Type="http://schemas.openxmlformats.org/officeDocument/2006/relationships/vmlDrawing" Target="../drawings/vmlDrawing67.vml"/><Relationship Id="rId2" Type="http://schemas.openxmlformats.org/officeDocument/2006/relationships/image" Target="../media/image562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569.wmf"/><Relationship Id="rId17" Type="http://schemas.openxmlformats.org/officeDocument/2006/relationships/oleObject" Target="../embeddings/oleObject613.bin"/><Relationship Id="rId16" Type="http://schemas.openxmlformats.org/officeDocument/2006/relationships/image" Target="../media/image550.wmf"/><Relationship Id="rId15" Type="http://schemas.openxmlformats.org/officeDocument/2006/relationships/oleObject" Target="../embeddings/oleObject612.bin"/><Relationship Id="rId14" Type="http://schemas.openxmlformats.org/officeDocument/2006/relationships/image" Target="../media/image568.wmf"/><Relationship Id="rId13" Type="http://schemas.openxmlformats.org/officeDocument/2006/relationships/oleObject" Target="../embeddings/oleObject611.bin"/><Relationship Id="rId12" Type="http://schemas.openxmlformats.org/officeDocument/2006/relationships/image" Target="../media/image567.wmf"/><Relationship Id="rId11" Type="http://schemas.openxmlformats.org/officeDocument/2006/relationships/oleObject" Target="../embeddings/oleObject610.bin"/><Relationship Id="rId10" Type="http://schemas.openxmlformats.org/officeDocument/2006/relationships/image" Target="../media/image566.wmf"/><Relationship Id="rId1" Type="http://schemas.openxmlformats.org/officeDocument/2006/relationships/oleObject" Target="../embeddings/oleObject605.bin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8.bin"/><Relationship Id="rId8" Type="http://schemas.openxmlformats.org/officeDocument/2006/relationships/image" Target="../media/image566.wmf"/><Relationship Id="rId7" Type="http://schemas.openxmlformats.org/officeDocument/2006/relationships/oleObject" Target="../embeddings/oleObject617.bin"/><Relationship Id="rId6" Type="http://schemas.openxmlformats.org/officeDocument/2006/relationships/image" Target="../media/image565.wmf"/><Relationship Id="rId5" Type="http://schemas.openxmlformats.org/officeDocument/2006/relationships/oleObject" Target="../embeddings/oleObject616.bin"/><Relationship Id="rId42" Type="http://schemas.openxmlformats.org/officeDocument/2006/relationships/vmlDrawing" Target="../drawings/vmlDrawing68.vml"/><Relationship Id="rId41" Type="http://schemas.openxmlformats.org/officeDocument/2006/relationships/slideLayout" Target="../slideLayouts/slideLayout2.xml"/><Relationship Id="rId40" Type="http://schemas.openxmlformats.org/officeDocument/2006/relationships/image" Target="../media/image290.png"/><Relationship Id="rId4" Type="http://schemas.openxmlformats.org/officeDocument/2006/relationships/image" Target="../media/image564.wmf"/><Relationship Id="rId39" Type="http://schemas.openxmlformats.org/officeDocument/2006/relationships/image" Target="../media/image580.wmf"/><Relationship Id="rId38" Type="http://schemas.openxmlformats.org/officeDocument/2006/relationships/oleObject" Target="../embeddings/oleObject634.bin"/><Relationship Id="rId37" Type="http://schemas.openxmlformats.org/officeDocument/2006/relationships/oleObject" Target="../embeddings/oleObject633.bin"/><Relationship Id="rId36" Type="http://schemas.openxmlformats.org/officeDocument/2006/relationships/oleObject" Target="../embeddings/oleObject632.bin"/><Relationship Id="rId35" Type="http://schemas.openxmlformats.org/officeDocument/2006/relationships/image" Target="../media/image579.wmf"/><Relationship Id="rId34" Type="http://schemas.openxmlformats.org/officeDocument/2006/relationships/oleObject" Target="../embeddings/oleObject631.bin"/><Relationship Id="rId33" Type="http://schemas.openxmlformats.org/officeDocument/2006/relationships/image" Target="../media/image578.wmf"/><Relationship Id="rId32" Type="http://schemas.openxmlformats.org/officeDocument/2006/relationships/oleObject" Target="../embeddings/oleObject630.bin"/><Relationship Id="rId31" Type="http://schemas.openxmlformats.org/officeDocument/2006/relationships/image" Target="../media/image577.wmf"/><Relationship Id="rId30" Type="http://schemas.openxmlformats.org/officeDocument/2006/relationships/oleObject" Target="../embeddings/oleObject629.bin"/><Relationship Id="rId3" Type="http://schemas.openxmlformats.org/officeDocument/2006/relationships/oleObject" Target="../embeddings/oleObject615.bin"/><Relationship Id="rId29" Type="http://schemas.openxmlformats.org/officeDocument/2006/relationships/image" Target="../media/image576.wmf"/><Relationship Id="rId28" Type="http://schemas.openxmlformats.org/officeDocument/2006/relationships/oleObject" Target="../embeddings/oleObject628.bin"/><Relationship Id="rId27" Type="http://schemas.openxmlformats.org/officeDocument/2006/relationships/image" Target="../media/image575.wmf"/><Relationship Id="rId26" Type="http://schemas.openxmlformats.org/officeDocument/2006/relationships/oleObject" Target="../embeddings/oleObject627.bin"/><Relationship Id="rId25" Type="http://schemas.openxmlformats.org/officeDocument/2006/relationships/image" Target="../media/image574.wmf"/><Relationship Id="rId24" Type="http://schemas.openxmlformats.org/officeDocument/2006/relationships/oleObject" Target="../embeddings/oleObject626.bin"/><Relationship Id="rId23" Type="http://schemas.openxmlformats.org/officeDocument/2006/relationships/image" Target="../media/image573.wmf"/><Relationship Id="rId22" Type="http://schemas.openxmlformats.org/officeDocument/2006/relationships/oleObject" Target="../embeddings/oleObject625.bin"/><Relationship Id="rId21" Type="http://schemas.openxmlformats.org/officeDocument/2006/relationships/image" Target="../media/image572.wmf"/><Relationship Id="rId20" Type="http://schemas.openxmlformats.org/officeDocument/2006/relationships/oleObject" Target="../embeddings/oleObject624.bin"/><Relationship Id="rId2" Type="http://schemas.openxmlformats.org/officeDocument/2006/relationships/image" Target="../media/image562.emf"/><Relationship Id="rId19" Type="http://schemas.openxmlformats.org/officeDocument/2006/relationships/image" Target="../media/image571.wmf"/><Relationship Id="rId18" Type="http://schemas.openxmlformats.org/officeDocument/2006/relationships/oleObject" Target="../embeddings/oleObject623.bin"/><Relationship Id="rId17" Type="http://schemas.openxmlformats.org/officeDocument/2006/relationships/oleObject" Target="../embeddings/oleObject622.bin"/><Relationship Id="rId16" Type="http://schemas.openxmlformats.org/officeDocument/2006/relationships/image" Target="../media/image570.wmf"/><Relationship Id="rId15" Type="http://schemas.openxmlformats.org/officeDocument/2006/relationships/oleObject" Target="../embeddings/oleObject621.bin"/><Relationship Id="rId14" Type="http://schemas.openxmlformats.org/officeDocument/2006/relationships/image" Target="../media/image550.wmf"/><Relationship Id="rId13" Type="http://schemas.openxmlformats.org/officeDocument/2006/relationships/oleObject" Target="../embeddings/oleObject620.bin"/><Relationship Id="rId12" Type="http://schemas.openxmlformats.org/officeDocument/2006/relationships/image" Target="../media/image568.wmf"/><Relationship Id="rId11" Type="http://schemas.openxmlformats.org/officeDocument/2006/relationships/oleObject" Target="../embeddings/oleObject619.bin"/><Relationship Id="rId10" Type="http://schemas.openxmlformats.org/officeDocument/2006/relationships/image" Target="../media/image567.wmf"/><Relationship Id="rId1" Type="http://schemas.openxmlformats.org/officeDocument/2006/relationships/oleObject" Target="../embeddings/oleObject614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9.bin"/><Relationship Id="rId8" Type="http://schemas.openxmlformats.org/officeDocument/2006/relationships/image" Target="../media/image584.emf"/><Relationship Id="rId7" Type="http://schemas.openxmlformats.org/officeDocument/2006/relationships/oleObject" Target="../embeddings/oleObject638.bin"/><Relationship Id="rId6" Type="http://schemas.openxmlformats.org/officeDocument/2006/relationships/image" Target="../media/image583.emf"/><Relationship Id="rId5" Type="http://schemas.openxmlformats.org/officeDocument/2006/relationships/oleObject" Target="../embeddings/oleObject637.bin"/><Relationship Id="rId40" Type="http://schemas.openxmlformats.org/officeDocument/2006/relationships/vmlDrawing" Target="../drawings/vmlDrawing69.vml"/><Relationship Id="rId4" Type="http://schemas.openxmlformats.org/officeDocument/2006/relationships/image" Target="../media/image582.emf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599.emf"/><Relationship Id="rId37" Type="http://schemas.openxmlformats.org/officeDocument/2006/relationships/oleObject" Target="../embeddings/oleObject653.bin"/><Relationship Id="rId36" Type="http://schemas.openxmlformats.org/officeDocument/2006/relationships/image" Target="../media/image598.emf"/><Relationship Id="rId35" Type="http://schemas.openxmlformats.org/officeDocument/2006/relationships/oleObject" Target="../embeddings/oleObject652.bin"/><Relationship Id="rId34" Type="http://schemas.openxmlformats.org/officeDocument/2006/relationships/image" Target="../media/image597.emf"/><Relationship Id="rId33" Type="http://schemas.openxmlformats.org/officeDocument/2006/relationships/oleObject" Target="../embeddings/oleObject651.bin"/><Relationship Id="rId32" Type="http://schemas.openxmlformats.org/officeDocument/2006/relationships/image" Target="../media/image596.emf"/><Relationship Id="rId31" Type="http://schemas.openxmlformats.org/officeDocument/2006/relationships/oleObject" Target="../embeddings/oleObject650.bin"/><Relationship Id="rId30" Type="http://schemas.openxmlformats.org/officeDocument/2006/relationships/image" Target="../media/image595.emf"/><Relationship Id="rId3" Type="http://schemas.openxmlformats.org/officeDocument/2006/relationships/oleObject" Target="../embeddings/oleObject636.bin"/><Relationship Id="rId29" Type="http://schemas.openxmlformats.org/officeDocument/2006/relationships/oleObject" Target="../embeddings/oleObject649.bin"/><Relationship Id="rId28" Type="http://schemas.openxmlformats.org/officeDocument/2006/relationships/image" Target="../media/image594.emf"/><Relationship Id="rId27" Type="http://schemas.openxmlformats.org/officeDocument/2006/relationships/oleObject" Target="../embeddings/oleObject648.bin"/><Relationship Id="rId26" Type="http://schemas.openxmlformats.org/officeDocument/2006/relationships/image" Target="../media/image593.emf"/><Relationship Id="rId25" Type="http://schemas.openxmlformats.org/officeDocument/2006/relationships/oleObject" Target="../embeddings/oleObject647.bin"/><Relationship Id="rId24" Type="http://schemas.openxmlformats.org/officeDocument/2006/relationships/image" Target="../media/image592.emf"/><Relationship Id="rId23" Type="http://schemas.openxmlformats.org/officeDocument/2006/relationships/oleObject" Target="../embeddings/oleObject646.bin"/><Relationship Id="rId22" Type="http://schemas.openxmlformats.org/officeDocument/2006/relationships/image" Target="../media/image591.emf"/><Relationship Id="rId21" Type="http://schemas.openxmlformats.org/officeDocument/2006/relationships/oleObject" Target="../embeddings/oleObject645.bin"/><Relationship Id="rId20" Type="http://schemas.openxmlformats.org/officeDocument/2006/relationships/image" Target="../media/image590.emf"/><Relationship Id="rId2" Type="http://schemas.openxmlformats.org/officeDocument/2006/relationships/image" Target="../media/image581.emf"/><Relationship Id="rId19" Type="http://schemas.openxmlformats.org/officeDocument/2006/relationships/oleObject" Target="../embeddings/oleObject644.bin"/><Relationship Id="rId18" Type="http://schemas.openxmlformats.org/officeDocument/2006/relationships/image" Target="../media/image589.emf"/><Relationship Id="rId17" Type="http://schemas.openxmlformats.org/officeDocument/2006/relationships/oleObject" Target="../embeddings/oleObject643.bin"/><Relationship Id="rId16" Type="http://schemas.openxmlformats.org/officeDocument/2006/relationships/image" Target="../media/image588.emf"/><Relationship Id="rId15" Type="http://schemas.openxmlformats.org/officeDocument/2006/relationships/oleObject" Target="../embeddings/oleObject642.bin"/><Relationship Id="rId14" Type="http://schemas.openxmlformats.org/officeDocument/2006/relationships/image" Target="../media/image587.emf"/><Relationship Id="rId13" Type="http://schemas.openxmlformats.org/officeDocument/2006/relationships/oleObject" Target="../embeddings/oleObject641.bin"/><Relationship Id="rId12" Type="http://schemas.openxmlformats.org/officeDocument/2006/relationships/image" Target="../media/image586.emf"/><Relationship Id="rId11" Type="http://schemas.openxmlformats.org/officeDocument/2006/relationships/oleObject" Target="../embeddings/oleObject640.bin"/><Relationship Id="rId10" Type="http://schemas.openxmlformats.org/officeDocument/2006/relationships/image" Target="../media/image585.emf"/><Relationship Id="rId1" Type="http://schemas.openxmlformats.org/officeDocument/2006/relationships/oleObject" Target="../embeddings/oleObject635.bin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58.bin"/><Relationship Id="rId8" Type="http://schemas.openxmlformats.org/officeDocument/2006/relationships/image" Target="../media/image603.wmf"/><Relationship Id="rId7" Type="http://schemas.openxmlformats.org/officeDocument/2006/relationships/oleObject" Target="../embeddings/oleObject657.bin"/><Relationship Id="rId6" Type="http://schemas.openxmlformats.org/officeDocument/2006/relationships/image" Target="../media/image602.wmf"/><Relationship Id="rId5" Type="http://schemas.openxmlformats.org/officeDocument/2006/relationships/oleObject" Target="../embeddings/oleObject656.bin"/><Relationship Id="rId4" Type="http://schemas.openxmlformats.org/officeDocument/2006/relationships/image" Target="../media/image601.wmf"/><Relationship Id="rId3" Type="http://schemas.openxmlformats.org/officeDocument/2006/relationships/oleObject" Target="../embeddings/oleObject655.bin"/><Relationship Id="rId22" Type="http://schemas.openxmlformats.org/officeDocument/2006/relationships/vmlDrawing" Target="../drawings/vmlDrawing70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09.wmf"/><Relationship Id="rId2" Type="http://schemas.openxmlformats.org/officeDocument/2006/relationships/image" Target="../media/image600.wmf"/><Relationship Id="rId19" Type="http://schemas.openxmlformats.org/officeDocument/2006/relationships/oleObject" Target="../embeddings/oleObject663.bin"/><Relationship Id="rId18" Type="http://schemas.openxmlformats.org/officeDocument/2006/relationships/image" Target="../media/image608.wmf"/><Relationship Id="rId17" Type="http://schemas.openxmlformats.org/officeDocument/2006/relationships/oleObject" Target="../embeddings/oleObject662.bin"/><Relationship Id="rId16" Type="http://schemas.openxmlformats.org/officeDocument/2006/relationships/image" Target="../media/image607.wmf"/><Relationship Id="rId15" Type="http://schemas.openxmlformats.org/officeDocument/2006/relationships/oleObject" Target="../embeddings/oleObject661.bin"/><Relationship Id="rId14" Type="http://schemas.openxmlformats.org/officeDocument/2006/relationships/image" Target="../media/image606.wmf"/><Relationship Id="rId13" Type="http://schemas.openxmlformats.org/officeDocument/2006/relationships/oleObject" Target="../embeddings/oleObject660.bin"/><Relationship Id="rId12" Type="http://schemas.openxmlformats.org/officeDocument/2006/relationships/image" Target="../media/image605.wmf"/><Relationship Id="rId11" Type="http://schemas.openxmlformats.org/officeDocument/2006/relationships/oleObject" Target="../embeddings/oleObject659.bin"/><Relationship Id="rId10" Type="http://schemas.openxmlformats.org/officeDocument/2006/relationships/image" Target="../media/image604.wmf"/><Relationship Id="rId1" Type="http://schemas.openxmlformats.org/officeDocument/2006/relationships/oleObject" Target="../embeddings/oleObject654.bin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7.wmf"/><Relationship Id="rId8" Type="http://schemas.openxmlformats.org/officeDocument/2006/relationships/oleObject" Target="../embeddings/oleObject667.bin"/><Relationship Id="rId7" Type="http://schemas.openxmlformats.org/officeDocument/2006/relationships/image" Target="../media/image290.png"/><Relationship Id="rId6" Type="http://schemas.openxmlformats.org/officeDocument/2006/relationships/image" Target="../media/image612.wmf"/><Relationship Id="rId5" Type="http://schemas.openxmlformats.org/officeDocument/2006/relationships/oleObject" Target="../embeddings/oleObject666.bin"/><Relationship Id="rId4" Type="http://schemas.openxmlformats.org/officeDocument/2006/relationships/image" Target="../media/image611.wmf"/><Relationship Id="rId3" Type="http://schemas.openxmlformats.org/officeDocument/2006/relationships/oleObject" Target="../embeddings/oleObject665.bin"/><Relationship Id="rId2" Type="http://schemas.openxmlformats.org/officeDocument/2006/relationships/image" Target="../media/image610.wmf"/><Relationship Id="rId19" Type="http://schemas.openxmlformats.org/officeDocument/2006/relationships/vmlDrawing" Target="../drawings/vmlDrawing71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580.wmf"/><Relationship Id="rId16" Type="http://schemas.openxmlformats.org/officeDocument/2006/relationships/oleObject" Target="../embeddings/oleObject672.bin"/><Relationship Id="rId15" Type="http://schemas.openxmlformats.org/officeDocument/2006/relationships/oleObject" Target="../embeddings/oleObject671.bin"/><Relationship Id="rId14" Type="http://schemas.openxmlformats.org/officeDocument/2006/relationships/oleObject" Target="../embeddings/oleObject670.bin"/><Relationship Id="rId13" Type="http://schemas.openxmlformats.org/officeDocument/2006/relationships/image" Target="../media/image579.wmf"/><Relationship Id="rId12" Type="http://schemas.openxmlformats.org/officeDocument/2006/relationships/oleObject" Target="../embeddings/oleObject669.bin"/><Relationship Id="rId11" Type="http://schemas.openxmlformats.org/officeDocument/2006/relationships/image" Target="../media/image578.wmf"/><Relationship Id="rId10" Type="http://schemas.openxmlformats.org/officeDocument/2006/relationships/oleObject" Target="../embeddings/oleObject668.bin"/><Relationship Id="rId1" Type="http://schemas.openxmlformats.org/officeDocument/2006/relationships/oleObject" Target="../embeddings/oleObject66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7.bin"/><Relationship Id="rId8" Type="http://schemas.openxmlformats.org/officeDocument/2006/relationships/image" Target="../media/image616.wmf"/><Relationship Id="rId7" Type="http://schemas.openxmlformats.org/officeDocument/2006/relationships/oleObject" Target="../embeddings/oleObject676.bin"/><Relationship Id="rId6" Type="http://schemas.openxmlformats.org/officeDocument/2006/relationships/image" Target="../media/image615.wmf"/><Relationship Id="rId5" Type="http://schemas.openxmlformats.org/officeDocument/2006/relationships/oleObject" Target="../embeddings/oleObject675.bin"/><Relationship Id="rId4" Type="http://schemas.openxmlformats.org/officeDocument/2006/relationships/image" Target="../media/image614.wmf"/><Relationship Id="rId3" Type="http://schemas.openxmlformats.org/officeDocument/2006/relationships/oleObject" Target="../embeddings/oleObject674.bin"/><Relationship Id="rId2" Type="http://schemas.openxmlformats.org/officeDocument/2006/relationships/image" Target="../media/image613.wmf"/><Relationship Id="rId16" Type="http://schemas.openxmlformats.org/officeDocument/2006/relationships/vmlDrawing" Target="../drawings/vmlDrawing72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19.wmf"/><Relationship Id="rId13" Type="http://schemas.openxmlformats.org/officeDocument/2006/relationships/oleObject" Target="../embeddings/oleObject679.bin"/><Relationship Id="rId12" Type="http://schemas.openxmlformats.org/officeDocument/2006/relationships/image" Target="../media/image618.wmf"/><Relationship Id="rId11" Type="http://schemas.openxmlformats.org/officeDocument/2006/relationships/oleObject" Target="../embeddings/oleObject678.bin"/><Relationship Id="rId10" Type="http://schemas.openxmlformats.org/officeDocument/2006/relationships/image" Target="../media/image617.wmf"/><Relationship Id="rId1" Type="http://schemas.openxmlformats.org/officeDocument/2006/relationships/oleObject" Target="../embeddings/oleObject673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4.bin"/><Relationship Id="rId8" Type="http://schemas.openxmlformats.org/officeDocument/2006/relationships/image" Target="../media/image623.wmf"/><Relationship Id="rId7" Type="http://schemas.openxmlformats.org/officeDocument/2006/relationships/oleObject" Target="../embeddings/oleObject683.bin"/><Relationship Id="rId6" Type="http://schemas.openxmlformats.org/officeDocument/2006/relationships/image" Target="../media/image622.wmf"/><Relationship Id="rId5" Type="http://schemas.openxmlformats.org/officeDocument/2006/relationships/oleObject" Target="../embeddings/oleObject682.bin"/><Relationship Id="rId48" Type="http://schemas.openxmlformats.org/officeDocument/2006/relationships/vmlDrawing" Target="../drawings/vmlDrawing73.vml"/><Relationship Id="rId47" Type="http://schemas.openxmlformats.org/officeDocument/2006/relationships/slideLayout" Target="../slideLayouts/slideLayout2.xml"/><Relationship Id="rId46" Type="http://schemas.openxmlformats.org/officeDocument/2006/relationships/image" Target="../media/image641.wmf"/><Relationship Id="rId45" Type="http://schemas.openxmlformats.org/officeDocument/2006/relationships/oleObject" Target="../embeddings/oleObject702.bin"/><Relationship Id="rId44" Type="http://schemas.openxmlformats.org/officeDocument/2006/relationships/image" Target="../media/image640.wmf"/><Relationship Id="rId43" Type="http://schemas.openxmlformats.org/officeDocument/2006/relationships/oleObject" Target="../embeddings/oleObject701.bin"/><Relationship Id="rId42" Type="http://schemas.openxmlformats.org/officeDocument/2006/relationships/image" Target="../media/image639.wmf"/><Relationship Id="rId41" Type="http://schemas.openxmlformats.org/officeDocument/2006/relationships/oleObject" Target="../embeddings/oleObject700.bin"/><Relationship Id="rId40" Type="http://schemas.openxmlformats.org/officeDocument/2006/relationships/image" Target="../media/image638.wmf"/><Relationship Id="rId4" Type="http://schemas.openxmlformats.org/officeDocument/2006/relationships/image" Target="../media/image621.wmf"/><Relationship Id="rId39" Type="http://schemas.openxmlformats.org/officeDocument/2006/relationships/oleObject" Target="../embeddings/oleObject699.bin"/><Relationship Id="rId38" Type="http://schemas.openxmlformats.org/officeDocument/2006/relationships/image" Target="../media/image637.wmf"/><Relationship Id="rId37" Type="http://schemas.openxmlformats.org/officeDocument/2006/relationships/oleObject" Target="../embeddings/oleObject698.bin"/><Relationship Id="rId36" Type="http://schemas.openxmlformats.org/officeDocument/2006/relationships/image" Target="../media/image5.png"/><Relationship Id="rId35" Type="http://schemas.openxmlformats.org/officeDocument/2006/relationships/image" Target="../media/image636.wmf"/><Relationship Id="rId34" Type="http://schemas.openxmlformats.org/officeDocument/2006/relationships/oleObject" Target="../embeddings/oleObject697.bin"/><Relationship Id="rId33" Type="http://schemas.openxmlformats.org/officeDocument/2006/relationships/image" Target="../media/image635.wmf"/><Relationship Id="rId32" Type="http://schemas.openxmlformats.org/officeDocument/2006/relationships/oleObject" Target="../embeddings/oleObject696.bin"/><Relationship Id="rId31" Type="http://schemas.openxmlformats.org/officeDocument/2006/relationships/image" Target="../media/image634.wmf"/><Relationship Id="rId30" Type="http://schemas.openxmlformats.org/officeDocument/2006/relationships/oleObject" Target="../embeddings/oleObject695.bin"/><Relationship Id="rId3" Type="http://schemas.openxmlformats.org/officeDocument/2006/relationships/oleObject" Target="../embeddings/oleObject681.bin"/><Relationship Id="rId29" Type="http://schemas.openxmlformats.org/officeDocument/2006/relationships/image" Target="../media/image633.wmf"/><Relationship Id="rId28" Type="http://schemas.openxmlformats.org/officeDocument/2006/relationships/oleObject" Target="../embeddings/oleObject694.bin"/><Relationship Id="rId27" Type="http://schemas.openxmlformats.org/officeDocument/2006/relationships/image" Target="../media/image632.wmf"/><Relationship Id="rId26" Type="http://schemas.openxmlformats.org/officeDocument/2006/relationships/oleObject" Target="../embeddings/oleObject693.bin"/><Relationship Id="rId25" Type="http://schemas.openxmlformats.org/officeDocument/2006/relationships/image" Target="../media/image631.wmf"/><Relationship Id="rId24" Type="http://schemas.openxmlformats.org/officeDocument/2006/relationships/oleObject" Target="../embeddings/oleObject692.bin"/><Relationship Id="rId23" Type="http://schemas.openxmlformats.org/officeDocument/2006/relationships/image" Target="../media/image630.wmf"/><Relationship Id="rId22" Type="http://schemas.openxmlformats.org/officeDocument/2006/relationships/oleObject" Target="../embeddings/oleObject691.bin"/><Relationship Id="rId21" Type="http://schemas.openxmlformats.org/officeDocument/2006/relationships/image" Target="../media/image629.wmf"/><Relationship Id="rId20" Type="http://schemas.openxmlformats.org/officeDocument/2006/relationships/oleObject" Target="../embeddings/oleObject690.bin"/><Relationship Id="rId2" Type="http://schemas.openxmlformats.org/officeDocument/2006/relationships/image" Target="../media/image620.wmf"/><Relationship Id="rId19" Type="http://schemas.openxmlformats.org/officeDocument/2006/relationships/image" Target="../media/image628.wmf"/><Relationship Id="rId18" Type="http://schemas.openxmlformats.org/officeDocument/2006/relationships/oleObject" Target="../embeddings/oleObject689.bin"/><Relationship Id="rId17" Type="http://schemas.openxmlformats.org/officeDocument/2006/relationships/image" Target="../media/image627.wmf"/><Relationship Id="rId16" Type="http://schemas.openxmlformats.org/officeDocument/2006/relationships/oleObject" Target="../embeddings/oleObject688.bin"/><Relationship Id="rId15" Type="http://schemas.openxmlformats.org/officeDocument/2006/relationships/image" Target="../media/image626.wmf"/><Relationship Id="rId14" Type="http://schemas.openxmlformats.org/officeDocument/2006/relationships/oleObject" Target="../embeddings/oleObject687.bin"/><Relationship Id="rId13" Type="http://schemas.openxmlformats.org/officeDocument/2006/relationships/oleObject" Target="../embeddings/oleObject686.bin"/><Relationship Id="rId12" Type="http://schemas.openxmlformats.org/officeDocument/2006/relationships/image" Target="../media/image625.wmf"/><Relationship Id="rId11" Type="http://schemas.openxmlformats.org/officeDocument/2006/relationships/oleObject" Target="../embeddings/oleObject685.bin"/><Relationship Id="rId10" Type="http://schemas.openxmlformats.org/officeDocument/2006/relationships/image" Target="../media/image624.wmf"/><Relationship Id="rId1" Type="http://schemas.openxmlformats.org/officeDocument/2006/relationships/oleObject" Target="../embeddings/oleObject680.bin"/></Relationships>
</file>

<file path=ppt/slides/_rels/slide8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43.wmf"/><Relationship Id="rId4" Type="http://schemas.openxmlformats.org/officeDocument/2006/relationships/oleObject" Target="../embeddings/oleObject704.bin"/><Relationship Id="rId3" Type="http://schemas.openxmlformats.org/officeDocument/2006/relationships/image" Target="../media/image642.wmf"/><Relationship Id="rId2" Type="http://schemas.openxmlformats.org/officeDocument/2006/relationships/oleObject" Target="../embeddings/oleObject703.bin"/><Relationship Id="rId1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09.bin"/><Relationship Id="rId8" Type="http://schemas.openxmlformats.org/officeDocument/2006/relationships/image" Target="../media/image647.wmf"/><Relationship Id="rId7" Type="http://schemas.openxmlformats.org/officeDocument/2006/relationships/oleObject" Target="../embeddings/oleObject708.bin"/><Relationship Id="rId6" Type="http://schemas.openxmlformats.org/officeDocument/2006/relationships/image" Target="../media/image646.wmf"/><Relationship Id="rId5" Type="http://schemas.openxmlformats.org/officeDocument/2006/relationships/oleObject" Target="../embeddings/oleObject707.bin"/><Relationship Id="rId4" Type="http://schemas.openxmlformats.org/officeDocument/2006/relationships/image" Target="../media/image645.wmf"/><Relationship Id="rId3" Type="http://schemas.openxmlformats.org/officeDocument/2006/relationships/oleObject" Target="../embeddings/oleObject706.bin"/><Relationship Id="rId2" Type="http://schemas.openxmlformats.org/officeDocument/2006/relationships/image" Target="../media/image644.wmf"/><Relationship Id="rId17" Type="http://schemas.openxmlformats.org/officeDocument/2006/relationships/vmlDrawing" Target="../drawings/vmlDrawing75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50.wmf"/><Relationship Id="rId14" Type="http://schemas.openxmlformats.org/officeDocument/2006/relationships/oleObject" Target="../embeddings/oleObject712.bin"/><Relationship Id="rId13" Type="http://schemas.openxmlformats.org/officeDocument/2006/relationships/oleObject" Target="../embeddings/oleObject711.bin"/><Relationship Id="rId12" Type="http://schemas.openxmlformats.org/officeDocument/2006/relationships/image" Target="../media/image649.wmf"/><Relationship Id="rId11" Type="http://schemas.openxmlformats.org/officeDocument/2006/relationships/oleObject" Target="../embeddings/oleObject710.bin"/><Relationship Id="rId10" Type="http://schemas.openxmlformats.org/officeDocument/2006/relationships/image" Target="../media/image648.wmf"/><Relationship Id="rId1" Type="http://schemas.openxmlformats.org/officeDocument/2006/relationships/oleObject" Target="../embeddings/oleObject705.bin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17.bin"/><Relationship Id="rId8" Type="http://schemas.openxmlformats.org/officeDocument/2006/relationships/image" Target="../media/image654.wmf"/><Relationship Id="rId7" Type="http://schemas.openxmlformats.org/officeDocument/2006/relationships/oleObject" Target="../embeddings/oleObject716.bin"/><Relationship Id="rId6" Type="http://schemas.openxmlformats.org/officeDocument/2006/relationships/image" Target="../media/image653.wmf"/><Relationship Id="rId5" Type="http://schemas.openxmlformats.org/officeDocument/2006/relationships/oleObject" Target="../embeddings/oleObject715.bin"/><Relationship Id="rId4" Type="http://schemas.openxmlformats.org/officeDocument/2006/relationships/image" Target="../media/image652.wmf"/><Relationship Id="rId3" Type="http://schemas.openxmlformats.org/officeDocument/2006/relationships/oleObject" Target="../embeddings/oleObject714.bin"/><Relationship Id="rId2" Type="http://schemas.openxmlformats.org/officeDocument/2006/relationships/image" Target="../media/image651.wmf"/><Relationship Id="rId16" Type="http://schemas.openxmlformats.org/officeDocument/2006/relationships/vmlDrawing" Target="../drawings/vmlDrawing7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57.wmf"/><Relationship Id="rId13" Type="http://schemas.openxmlformats.org/officeDocument/2006/relationships/oleObject" Target="../embeddings/oleObject719.bin"/><Relationship Id="rId12" Type="http://schemas.openxmlformats.org/officeDocument/2006/relationships/image" Target="../media/image656.wmf"/><Relationship Id="rId11" Type="http://schemas.openxmlformats.org/officeDocument/2006/relationships/oleObject" Target="../embeddings/oleObject718.bin"/><Relationship Id="rId10" Type="http://schemas.openxmlformats.org/officeDocument/2006/relationships/image" Target="../media/image655.wmf"/><Relationship Id="rId1" Type="http://schemas.openxmlformats.org/officeDocument/2006/relationships/oleObject" Target="../embeddings/oleObject713.bin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1.wmf"/><Relationship Id="rId8" Type="http://schemas.openxmlformats.org/officeDocument/2006/relationships/oleObject" Target="../embeddings/oleObject723.bin"/><Relationship Id="rId7" Type="http://schemas.openxmlformats.org/officeDocument/2006/relationships/image" Target="../media/image5.png"/><Relationship Id="rId6" Type="http://schemas.openxmlformats.org/officeDocument/2006/relationships/image" Target="../media/image660.wmf"/><Relationship Id="rId5" Type="http://schemas.openxmlformats.org/officeDocument/2006/relationships/oleObject" Target="../embeddings/oleObject722.bin"/><Relationship Id="rId4" Type="http://schemas.openxmlformats.org/officeDocument/2006/relationships/image" Target="../media/image659.wmf"/><Relationship Id="rId3" Type="http://schemas.openxmlformats.org/officeDocument/2006/relationships/oleObject" Target="../embeddings/oleObject721.bin"/><Relationship Id="rId23" Type="http://schemas.openxmlformats.org/officeDocument/2006/relationships/vmlDrawing" Target="../drawings/vmlDrawing77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667.wmf"/><Relationship Id="rId20" Type="http://schemas.openxmlformats.org/officeDocument/2006/relationships/oleObject" Target="../embeddings/oleObject729.bin"/><Relationship Id="rId2" Type="http://schemas.openxmlformats.org/officeDocument/2006/relationships/image" Target="../media/image658.wmf"/><Relationship Id="rId19" Type="http://schemas.openxmlformats.org/officeDocument/2006/relationships/image" Target="../media/image666.wmf"/><Relationship Id="rId18" Type="http://schemas.openxmlformats.org/officeDocument/2006/relationships/oleObject" Target="../embeddings/oleObject728.bin"/><Relationship Id="rId17" Type="http://schemas.openxmlformats.org/officeDocument/2006/relationships/image" Target="../media/image665.wmf"/><Relationship Id="rId16" Type="http://schemas.openxmlformats.org/officeDocument/2006/relationships/oleObject" Target="../embeddings/oleObject727.bin"/><Relationship Id="rId15" Type="http://schemas.openxmlformats.org/officeDocument/2006/relationships/image" Target="../media/image664.wmf"/><Relationship Id="rId14" Type="http://schemas.openxmlformats.org/officeDocument/2006/relationships/oleObject" Target="../embeddings/oleObject726.bin"/><Relationship Id="rId13" Type="http://schemas.openxmlformats.org/officeDocument/2006/relationships/image" Target="../media/image663.wmf"/><Relationship Id="rId12" Type="http://schemas.openxmlformats.org/officeDocument/2006/relationships/oleObject" Target="../embeddings/oleObject725.bin"/><Relationship Id="rId11" Type="http://schemas.openxmlformats.org/officeDocument/2006/relationships/image" Target="../media/image662.wmf"/><Relationship Id="rId10" Type="http://schemas.openxmlformats.org/officeDocument/2006/relationships/oleObject" Target="../embeddings/oleObject724.bin"/><Relationship Id="rId1" Type="http://schemas.openxmlformats.org/officeDocument/2006/relationships/oleObject" Target="../embeddings/oleObject720.bin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4.bin"/><Relationship Id="rId8" Type="http://schemas.openxmlformats.org/officeDocument/2006/relationships/image" Target="../media/image671.wmf"/><Relationship Id="rId7" Type="http://schemas.openxmlformats.org/officeDocument/2006/relationships/oleObject" Target="../embeddings/oleObject733.bin"/><Relationship Id="rId6" Type="http://schemas.openxmlformats.org/officeDocument/2006/relationships/image" Target="../media/image670.wmf"/><Relationship Id="rId5" Type="http://schemas.openxmlformats.org/officeDocument/2006/relationships/oleObject" Target="../embeddings/oleObject732.bin"/><Relationship Id="rId4" Type="http://schemas.openxmlformats.org/officeDocument/2006/relationships/image" Target="../media/image669.wmf"/><Relationship Id="rId3" Type="http://schemas.openxmlformats.org/officeDocument/2006/relationships/oleObject" Target="../embeddings/oleObject731.bin"/><Relationship Id="rId2" Type="http://schemas.openxmlformats.org/officeDocument/2006/relationships/image" Target="../media/image668.wmf"/><Relationship Id="rId15" Type="http://schemas.openxmlformats.org/officeDocument/2006/relationships/vmlDrawing" Target="../drawings/vmlDrawing78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673.wmf"/><Relationship Id="rId12" Type="http://schemas.openxmlformats.org/officeDocument/2006/relationships/oleObject" Target="../embeddings/oleObject735.bin"/><Relationship Id="rId11" Type="http://schemas.openxmlformats.org/officeDocument/2006/relationships/image" Target="../media/image5.png"/><Relationship Id="rId10" Type="http://schemas.openxmlformats.org/officeDocument/2006/relationships/image" Target="../media/image672.wmf"/><Relationship Id="rId1" Type="http://schemas.openxmlformats.org/officeDocument/2006/relationships/oleObject" Target="../embeddings/oleObject730.bin"/></Relationships>
</file>

<file path=ppt/slides/_rels/slide8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0.bin"/><Relationship Id="rId8" Type="http://schemas.openxmlformats.org/officeDocument/2006/relationships/image" Target="../media/image676.wmf"/><Relationship Id="rId7" Type="http://schemas.openxmlformats.org/officeDocument/2006/relationships/oleObject" Target="../embeddings/oleObject739.bin"/><Relationship Id="rId6" Type="http://schemas.openxmlformats.org/officeDocument/2006/relationships/image" Target="../media/image675.wmf"/><Relationship Id="rId5" Type="http://schemas.openxmlformats.org/officeDocument/2006/relationships/oleObject" Target="../embeddings/oleObject738.bin"/><Relationship Id="rId4" Type="http://schemas.openxmlformats.org/officeDocument/2006/relationships/image" Target="../media/image674.wmf"/><Relationship Id="rId3" Type="http://schemas.openxmlformats.org/officeDocument/2006/relationships/oleObject" Target="../embeddings/oleObject737.bin"/><Relationship Id="rId20" Type="http://schemas.openxmlformats.org/officeDocument/2006/relationships/vmlDrawing" Target="../drawings/vmlDrawing79.vml"/><Relationship Id="rId2" Type="http://schemas.openxmlformats.org/officeDocument/2006/relationships/image" Target="../media/image673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681.wmf"/><Relationship Id="rId17" Type="http://schemas.openxmlformats.org/officeDocument/2006/relationships/oleObject" Target="../embeddings/oleObject744.bin"/><Relationship Id="rId16" Type="http://schemas.openxmlformats.org/officeDocument/2006/relationships/image" Target="../media/image680.wmf"/><Relationship Id="rId15" Type="http://schemas.openxmlformats.org/officeDocument/2006/relationships/oleObject" Target="../embeddings/oleObject743.bin"/><Relationship Id="rId14" Type="http://schemas.openxmlformats.org/officeDocument/2006/relationships/image" Target="../media/image679.wmf"/><Relationship Id="rId13" Type="http://schemas.openxmlformats.org/officeDocument/2006/relationships/oleObject" Target="../embeddings/oleObject742.bin"/><Relationship Id="rId12" Type="http://schemas.openxmlformats.org/officeDocument/2006/relationships/image" Target="../media/image678.wmf"/><Relationship Id="rId11" Type="http://schemas.openxmlformats.org/officeDocument/2006/relationships/oleObject" Target="../embeddings/oleObject741.bin"/><Relationship Id="rId10" Type="http://schemas.openxmlformats.org/officeDocument/2006/relationships/image" Target="../media/image677.wmf"/><Relationship Id="rId1" Type="http://schemas.openxmlformats.org/officeDocument/2006/relationships/oleObject" Target="../embeddings/oleObject736.bin"/></Relationships>
</file>

<file path=ppt/slides/_rels/slide8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49.bin"/><Relationship Id="rId8" Type="http://schemas.openxmlformats.org/officeDocument/2006/relationships/image" Target="../media/image685.wmf"/><Relationship Id="rId7" Type="http://schemas.openxmlformats.org/officeDocument/2006/relationships/oleObject" Target="../embeddings/oleObject748.bin"/><Relationship Id="rId6" Type="http://schemas.openxmlformats.org/officeDocument/2006/relationships/image" Target="../media/image684.wmf"/><Relationship Id="rId5" Type="http://schemas.openxmlformats.org/officeDocument/2006/relationships/oleObject" Target="../embeddings/oleObject747.bin"/><Relationship Id="rId4" Type="http://schemas.openxmlformats.org/officeDocument/2006/relationships/image" Target="../media/image683.wmf"/><Relationship Id="rId3" Type="http://schemas.openxmlformats.org/officeDocument/2006/relationships/oleObject" Target="../embeddings/oleObject746.bin"/><Relationship Id="rId2" Type="http://schemas.openxmlformats.org/officeDocument/2006/relationships/image" Target="../media/image682.wmf"/><Relationship Id="rId18" Type="http://schemas.openxmlformats.org/officeDocument/2006/relationships/vmlDrawing" Target="../drawings/vmlDrawing80.vml"/><Relationship Id="rId17" Type="http://schemas.openxmlformats.org/officeDocument/2006/relationships/slideLayout" Target="../slideLayouts/slideLayout2.xml"/><Relationship Id="rId16" Type="http://schemas.openxmlformats.org/officeDocument/2006/relationships/oleObject" Target="../embeddings/oleObject753.bin"/><Relationship Id="rId15" Type="http://schemas.openxmlformats.org/officeDocument/2006/relationships/image" Target="../media/image688.wmf"/><Relationship Id="rId14" Type="http://schemas.openxmlformats.org/officeDocument/2006/relationships/oleObject" Target="../embeddings/oleObject752.bin"/><Relationship Id="rId13" Type="http://schemas.openxmlformats.org/officeDocument/2006/relationships/image" Target="../media/image687.wmf"/><Relationship Id="rId12" Type="http://schemas.openxmlformats.org/officeDocument/2006/relationships/oleObject" Target="../embeddings/oleObject751.bin"/><Relationship Id="rId11" Type="http://schemas.openxmlformats.org/officeDocument/2006/relationships/image" Target="../media/image686.wmf"/><Relationship Id="rId10" Type="http://schemas.openxmlformats.org/officeDocument/2006/relationships/oleObject" Target="../embeddings/oleObject750.bin"/><Relationship Id="rId1" Type="http://schemas.openxmlformats.org/officeDocument/2006/relationships/oleObject" Target="../embeddings/oleObject745.bin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2.wmf"/><Relationship Id="rId8" Type="http://schemas.openxmlformats.org/officeDocument/2006/relationships/oleObject" Target="../embeddings/oleObject757.bin"/><Relationship Id="rId7" Type="http://schemas.openxmlformats.org/officeDocument/2006/relationships/image" Target="../media/image5.png"/><Relationship Id="rId6" Type="http://schemas.openxmlformats.org/officeDocument/2006/relationships/image" Target="../media/image691.wmf"/><Relationship Id="rId5" Type="http://schemas.openxmlformats.org/officeDocument/2006/relationships/oleObject" Target="../embeddings/oleObject756.bin"/><Relationship Id="rId4" Type="http://schemas.openxmlformats.org/officeDocument/2006/relationships/image" Target="../media/image690.wmf"/><Relationship Id="rId3" Type="http://schemas.openxmlformats.org/officeDocument/2006/relationships/oleObject" Target="../embeddings/oleObject755.bin"/><Relationship Id="rId2" Type="http://schemas.openxmlformats.org/officeDocument/2006/relationships/image" Target="../media/image689.wmf"/><Relationship Id="rId19" Type="http://schemas.openxmlformats.org/officeDocument/2006/relationships/vmlDrawing" Target="../drawings/vmlDrawing81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696.wmf"/><Relationship Id="rId16" Type="http://schemas.openxmlformats.org/officeDocument/2006/relationships/oleObject" Target="../embeddings/oleObject761.bin"/><Relationship Id="rId15" Type="http://schemas.openxmlformats.org/officeDocument/2006/relationships/image" Target="../media/image695.wmf"/><Relationship Id="rId14" Type="http://schemas.openxmlformats.org/officeDocument/2006/relationships/oleObject" Target="../embeddings/oleObject760.bin"/><Relationship Id="rId13" Type="http://schemas.openxmlformats.org/officeDocument/2006/relationships/image" Target="../media/image694.wmf"/><Relationship Id="rId12" Type="http://schemas.openxmlformats.org/officeDocument/2006/relationships/oleObject" Target="../embeddings/oleObject759.bin"/><Relationship Id="rId11" Type="http://schemas.openxmlformats.org/officeDocument/2006/relationships/image" Target="../media/image693.wmf"/><Relationship Id="rId10" Type="http://schemas.openxmlformats.org/officeDocument/2006/relationships/oleObject" Target="../embeddings/oleObject758.bin"/><Relationship Id="rId1" Type="http://schemas.openxmlformats.org/officeDocument/2006/relationships/oleObject" Target="../embeddings/oleObject754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12.bin"/><Relationship Id="rId24" Type="http://schemas.openxmlformats.org/officeDocument/2006/relationships/notesSlide" Target="../notesSlides/notesSlide1.xml"/><Relationship Id="rId23" Type="http://schemas.openxmlformats.org/officeDocument/2006/relationships/vmlDrawing" Target="../drawings/vmlDrawing4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6.wmf"/><Relationship Id="rId20" Type="http://schemas.openxmlformats.org/officeDocument/2006/relationships/oleObject" Target="../embeddings/oleObject20.bin"/><Relationship Id="rId2" Type="http://schemas.openxmlformats.org/officeDocument/2006/relationships/image" Target="../media/image16.wmf"/><Relationship Id="rId19" Type="http://schemas.openxmlformats.org/officeDocument/2006/relationships/image" Target="../media/image25.wmf"/><Relationship Id="rId18" Type="http://schemas.openxmlformats.org/officeDocument/2006/relationships/oleObject" Target="../embeddings/oleObject19.bin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18.bin"/><Relationship Id="rId15" Type="http://schemas.openxmlformats.org/officeDocument/2006/relationships/image" Target="../media/image23.wmf"/><Relationship Id="rId14" Type="http://schemas.openxmlformats.org/officeDocument/2006/relationships/oleObject" Target="../embeddings/oleObject17.bin"/><Relationship Id="rId13" Type="http://schemas.openxmlformats.org/officeDocument/2006/relationships/image" Target="../media/image22.png"/><Relationship Id="rId12" Type="http://schemas.openxmlformats.org/officeDocument/2006/relationships/image" Target="../media/image21.wmf"/><Relationship Id="rId11" Type="http://schemas.openxmlformats.org/officeDocument/2006/relationships/oleObject" Target="../embeddings/oleObject16.bin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11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4.wmf"/><Relationship Id="rId8" Type="http://schemas.openxmlformats.org/officeDocument/2006/relationships/oleObject" Target="../embeddings/oleObject765.bin"/><Relationship Id="rId7" Type="http://schemas.openxmlformats.org/officeDocument/2006/relationships/image" Target="../media/image693.wmf"/><Relationship Id="rId6" Type="http://schemas.openxmlformats.org/officeDocument/2006/relationships/oleObject" Target="../embeddings/oleObject764.bin"/><Relationship Id="rId5" Type="http://schemas.openxmlformats.org/officeDocument/2006/relationships/image" Target="../media/image692.wmf"/><Relationship Id="rId4" Type="http://schemas.openxmlformats.org/officeDocument/2006/relationships/oleObject" Target="../embeddings/oleObject763.bin"/><Relationship Id="rId3" Type="http://schemas.openxmlformats.org/officeDocument/2006/relationships/image" Target="../media/image5.png"/><Relationship Id="rId25" Type="http://schemas.openxmlformats.org/officeDocument/2006/relationships/vmlDrawing" Target="../drawings/vmlDrawing82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702.wmf"/><Relationship Id="rId22" Type="http://schemas.openxmlformats.org/officeDocument/2006/relationships/oleObject" Target="../embeddings/oleObject772.bin"/><Relationship Id="rId21" Type="http://schemas.openxmlformats.org/officeDocument/2006/relationships/image" Target="../media/image701.wmf"/><Relationship Id="rId20" Type="http://schemas.openxmlformats.org/officeDocument/2006/relationships/oleObject" Target="../embeddings/oleObject771.bin"/><Relationship Id="rId2" Type="http://schemas.openxmlformats.org/officeDocument/2006/relationships/image" Target="../media/image691.wmf"/><Relationship Id="rId19" Type="http://schemas.openxmlformats.org/officeDocument/2006/relationships/image" Target="../media/image700.wmf"/><Relationship Id="rId18" Type="http://schemas.openxmlformats.org/officeDocument/2006/relationships/oleObject" Target="../embeddings/oleObject770.bin"/><Relationship Id="rId17" Type="http://schemas.openxmlformats.org/officeDocument/2006/relationships/image" Target="../media/image699.wmf"/><Relationship Id="rId16" Type="http://schemas.openxmlformats.org/officeDocument/2006/relationships/oleObject" Target="../embeddings/oleObject769.bin"/><Relationship Id="rId15" Type="http://schemas.openxmlformats.org/officeDocument/2006/relationships/image" Target="../media/image698.wmf"/><Relationship Id="rId14" Type="http://schemas.openxmlformats.org/officeDocument/2006/relationships/oleObject" Target="../embeddings/oleObject768.bin"/><Relationship Id="rId13" Type="http://schemas.openxmlformats.org/officeDocument/2006/relationships/image" Target="../media/image697.wmf"/><Relationship Id="rId12" Type="http://schemas.openxmlformats.org/officeDocument/2006/relationships/oleObject" Target="../embeddings/oleObject767.bin"/><Relationship Id="rId11" Type="http://schemas.openxmlformats.org/officeDocument/2006/relationships/image" Target="../media/image695.wmf"/><Relationship Id="rId10" Type="http://schemas.openxmlformats.org/officeDocument/2006/relationships/oleObject" Target="../embeddings/oleObject766.bin"/><Relationship Id="rId1" Type="http://schemas.openxmlformats.org/officeDocument/2006/relationships/oleObject" Target="../embeddings/oleObject762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4.wmf"/><Relationship Id="rId8" Type="http://schemas.openxmlformats.org/officeDocument/2006/relationships/oleObject" Target="../embeddings/oleObject773.bin"/><Relationship Id="rId7" Type="http://schemas.openxmlformats.org/officeDocument/2006/relationships/image" Target="../media/image703.wmf"/><Relationship Id="rId6" Type="http://schemas.openxmlformats.org/officeDocument/2006/relationships/image" Target="../media/image695.wmf"/><Relationship Id="rId5" Type="http://schemas.openxmlformats.org/officeDocument/2006/relationships/image" Target="../media/image694.wmf"/><Relationship Id="rId4" Type="http://schemas.openxmlformats.org/officeDocument/2006/relationships/image" Target="../media/image693.wmf"/><Relationship Id="rId3" Type="http://schemas.openxmlformats.org/officeDocument/2006/relationships/image" Target="../media/image692.wmf"/><Relationship Id="rId2" Type="http://schemas.openxmlformats.org/officeDocument/2006/relationships/image" Target="../media/image5.png"/><Relationship Id="rId15" Type="http://schemas.openxmlformats.org/officeDocument/2006/relationships/vmlDrawing" Target="../drawings/vmlDrawing83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06.wmf"/><Relationship Id="rId12" Type="http://schemas.openxmlformats.org/officeDocument/2006/relationships/oleObject" Target="../embeddings/oleObject775.bin"/><Relationship Id="rId11" Type="http://schemas.openxmlformats.org/officeDocument/2006/relationships/image" Target="../media/image705.wmf"/><Relationship Id="rId10" Type="http://schemas.openxmlformats.org/officeDocument/2006/relationships/oleObject" Target="../embeddings/oleObject774.bin"/><Relationship Id="rId1" Type="http://schemas.openxmlformats.org/officeDocument/2006/relationships/image" Target="../media/image691.wmf"/></Relationships>
</file>

<file path=ppt/slides/_rels/slide9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0.bin"/><Relationship Id="rId8" Type="http://schemas.openxmlformats.org/officeDocument/2006/relationships/image" Target="../media/image710.wmf"/><Relationship Id="rId7" Type="http://schemas.openxmlformats.org/officeDocument/2006/relationships/oleObject" Target="../embeddings/oleObject779.bin"/><Relationship Id="rId6" Type="http://schemas.openxmlformats.org/officeDocument/2006/relationships/image" Target="../media/image709.wmf"/><Relationship Id="rId5" Type="http://schemas.openxmlformats.org/officeDocument/2006/relationships/oleObject" Target="../embeddings/oleObject778.bin"/><Relationship Id="rId4" Type="http://schemas.openxmlformats.org/officeDocument/2006/relationships/image" Target="../media/image708.wmf"/><Relationship Id="rId3" Type="http://schemas.openxmlformats.org/officeDocument/2006/relationships/oleObject" Target="../embeddings/oleObject777.bin"/><Relationship Id="rId29" Type="http://schemas.openxmlformats.org/officeDocument/2006/relationships/vmlDrawing" Target="../drawings/vmlDrawing84.v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5.png"/><Relationship Id="rId26" Type="http://schemas.openxmlformats.org/officeDocument/2006/relationships/image" Target="../media/image719.wmf"/><Relationship Id="rId25" Type="http://schemas.openxmlformats.org/officeDocument/2006/relationships/oleObject" Target="../embeddings/oleObject788.bin"/><Relationship Id="rId24" Type="http://schemas.openxmlformats.org/officeDocument/2006/relationships/image" Target="../media/image718.wmf"/><Relationship Id="rId23" Type="http://schemas.openxmlformats.org/officeDocument/2006/relationships/oleObject" Target="../embeddings/oleObject787.bin"/><Relationship Id="rId22" Type="http://schemas.openxmlformats.org/officeDocument/2006/relationships/image" Target="../media/image717.wmf"/><Relationship Id="rId21" Type="http://schemas.openxmlformats.org/officeDocument/2006/relationships/oleObject" Target="../embeddings/oleObject786.bin"/><Relationship Id="rId20" Type="http://schemas.openxmlformats.org/officeDocument/2006/relationships/image" Target="../media/image716.wmf"/><Relationship Id="rId2" Type="http://schemas.openxmlformats.org/officeDocument/2006/relationships/image" Target="../media/image707.wmf"/><Relationship Id="rId19" Type="http://schemas.openxmlformats.org/officeDocument/2006/relationships/oleObject" Target="../embeddings/oleObject785.bin"/><Relationship Id="rId18" Type="http://schemas.openxmlformats.org/officeDocument/2006/relationships/image" Target="../media/image715.wmf"/><Relationship Id="rId17" Type="http://schemas.openxmlformats.org/officeDocument/2006/relationships/oleObject" Target="../embeddings/oleObject784.bin"/><Relationship Id="rId16" Type="http://schemas.openxmlformats.org/officeDocument/2006/relationships/image" Target="../media/image714.wmf"/><Relationship Id="rId15" Type="http://schemas.openxmlformats.org/officeDocument/2006/relationships/oleObject" Target="../embeddings/oleObject783.bin"/><Relationship Id="rId14" Type="http://schemas.openxmlformats.org/officeDocument/2006/relationships/image" Target="../media/image713.wmf"/><Relationship Id="rId13" Type="http://schemas.openxmlformats.org/officeDocument/2006/relationships/oleObject" Target="../embeddings/oleObject782.bin"/><Relationship Id="rId12" Type="http://schemas.openxmlformats.org/officeDocument/2006/relationships/image" Target="../media/image712.wmf"/><Relationship Id="rId11" Type="http://schemas.openxmlformats.org/officeDocument/2006/relationships/oleObject" Target="../embeddings/oleObject781.bin"/><Relationship Id="rId10" Type="http://schemas.openxmlformats.org/officeDocument/2006/relationships/image" Target="../media/image711.wmf"/><Relationship Id="rId1" Type="http://schemas.openxmlformats.org/officeDocument/2006/relationships/oleObject" Target="../embeddings/oleObject776.bin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2.wmf"/><Relationship Id="rId8" Type="http://schemas.openxmlformats.org/officeDocument/2006/relationships/oleObject" Target="../embeddings/oleObject792.bin"/><Relationship Id="rId7" Type="http://schemas.openxmlformats.org/officeDocument/2006/relationships/image" Target="../media/image721.wmf"/><Relationship Id="rId6" Type="http://schemas.openxmlformats.org/officeDocument/2006/relationships/oleObject" Target="../embeddings/oleObject791.bin"/><Relationship Id="rId5" Type="http://schemas.openxmlformats.org/officeDocument/2006/relationships/image" Target="../media/image720.wmf"/><Relationship Id="rId4" Type="http://schemas.openxmlformats.org/officeDocument/2006/relationships/oleObject" Target="../embeddings/oleObject790.bin"/><Relationship Id="rId3" Type="http://schemas.openxmlformats.org/officeDocument/2006/relationships/image" Target="../media/image5.png"/><Relationship Id="rId2" Type="http://schemas.openxmlformats.org/officeDocument/2006/relationships/image" Target="../media/image691.wmf"/><Relationship Id="rId15" Type="http://schemas.openxmlformats.org/officeDocument/2006/relationships/vmlDrawing" Target="../drawings/vmlDrawing85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24.wmf"/><Relationship Id="rId12" Type="http://schemas.openxmlformats.org/officeDocument/2006/relationships/oleObject" Target="../embeddings/oleObject794.bin"/><Relationship Id="rId11" Type="http://schemas.openxmlformats.org/officeDocument/2006/relationships/image" Target="../media/image723.wmf"/><Relationship Id="rId10" Type="http://schemas.openxmlformats.org/officeDocument/2006/relationships/oleObject" Target="../embeddings/oleObject793.bin"/><Relationship Id="rId1" Type="http://schemas.openxmlformats.org/officeDocument/2006/relationships/oleObject" Target="../embeddings/oleObject789.bin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9.bin"/><Relationship Id="rId8" Type="http://schemas.openxmlformats.org/officeDocument/2006/relationships/image" Target="../media/image728.wmf"/><Relationship Id="rId7" Type="http://schemas.openxmlformats.org/officeDocument/2006/relationships/oleObject" Target="../embeddings/oleObject798.bin"/><Relationship Id="rId6" Type="http://schemas.openxmlformats.org/officeDocument/2006/relationships/image" Target="../media/image727.wmf"/><Relationship Id="rId5" Type="http://schemas.openxmlformats.org/officeDocument/2006/relationships/oleObject" Target="../embeddings/oleObject797.bin"/><Relationship Id="rId4" Type="http://schemas.openxmlformats.org/officeDocument/2006/relationships/image" Target="../media/image726.wmf"/><Relationship Id="rId3" Type="http://schemas.openxmlformats.org/officeDocument/2006/relationships/oleObject" Target="../embeddings/oleObject796.bin"/><Relationship Id="rId24" Type="http://schemas.openxmlformats.org/officeDocument/2006/relationships/vmlDrawing" Target="../drawings/vmlDrawing86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735.wmf"/><Relationship Id="rId21" Type="http://schemas.openxmlformats.org/officeDocument/2006/relationships/oleObject" Target="../embeddings/oleObject805.bin"/><Relationship Id="rId20" Type="http://schemas.openxmlformats.org/officeDocument/2006/relationships/image" Target="../media/image734.wmf"/><Relationship Id="rId2" Type="http://schemas.openxmlformats.org/officeDocument/2006/relationships/image" Target="../media/image725.wmf"/><Relationship Id="rId19" Type="http://schemas.openxmlformats.org/officeDocument/2006/relationships/oleObject" Target="../embeddings/oleObject804.bin"/><Relationship Id="rId18" Type="http://schemas.openxmlformats.org/officeDocument/2006/relationships/image" Target="../media/image733.wmf"/><Relationship Id="rId17" Type="http://schemas.openxmlformats.org/officeDocument/2006/relationships/oleObject" Target="../embeddings/oleObject803.bin"/><Relationship Id="rId16" Type="http://schemas.openxmlformats.org/officeDocument/2006/relationships/image" Target="../media/image732.wmf"/><Relationship Id="rId15" Type="http://schemas.openxmlformats.org/officeDocument/2006/relationships/oleObject" Target="../embeddings/oleObject802.bin"/><Relationship Id="rId14" Type="http://schemas.openxmlformats.org/officeDocument/2006/relationships/image" Target="../media/image731.wmf"/><Relationship Id="rId13" Type="http://schemas.openxmlformats.org/officeDocument/2006/relationships/oleObject" Target="../embeddings/oleObject801.bin"/><Relationship Id="rId12" Type="http://schemas.openxmlformats.org/officeDocument/2006/relationships/image" Target="../media/image730.wmf"/><Relationship Id="rId11" Type="http://schemas.openxmlformats.org/officeDocument/2006/relationships/oleObject" Target="../embeddings/oleObject800.bin"/><Relationship Id="rId10" Type="http://schemas.openxmlformats.org/officeDocument/2006/relationships/image" Target="../media/image729.wmf"/><Relationship Id="rId1" Type="http://schemas.openxmlformats.org/officeDocument/2006/relationships/oleObject" Target="../embeddings/oleObject795.bin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10.bin"/><Relationship Id="rId8" Type="http://schemas.openxmlformats.org/officeDocument/2006/relationships/image" Target="../media/image728.wmf"/><Relationship Id="rId7" Type="http://schemas.openxmlformats.org/officeDocument/2006/relationships/oleObject" Target="../embeddings/oleObject809.bin"/><Relationship Id="rId6" Type="http://schemas.openxmlformats.org/officeDocument/2006/relationships/image" Target="../media/image727.wmf"/><Relationship Id="rId5" Type="http://schemas.openxmlformats.org/officeDocument/2006/relationships/oleObject" Target="../embeddings/oleObject808.bin"/><Relationship Id="rId4" Type="http://schemas.openxmlformats.org/officeDocument/2006/relationships/image" Target="../media/image726.wmf"/><Relationship Id="rId30" Type="http://schemas.openxmlformats.org/officeDocument/2006/relationships/vmlDrawing" Target="../drawings/vmlDrawing87.vml"/><Relationship Id="rId3" Type="http://schemas.openxmlformats.org/officeDocument/2006/relationships/oleObject" Target="../embeddings/oleObject807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739.wmf"/><Relationship Id="rId27" Type="http://schemas.openxmlformats.org/officeDocument/2006/relationships/oleObject" Target="../embeddings/oleObject819.bin"/><Relationship Id="rId26" Type="http://schemas.openxmlformats.org/officeDocument/2006/relationships/image" Target="../media/image738.wmf"/><Relationship Id="rId25" Type="http://schemas.openxmlformats.org/officeDocument/2006/relationships/oleObject" Target="../embeddings/oleObject818.bin"/><Relationship Id="rId24" Type="http://schemas.openxmlformats.org/officeDocument/2006/relationships/image" Target="../media/image737.wmf"/><Relationship Id="rId23" Type="http://schemas.openxmlformats.org/officeDocument/2006/relationships/oleObject" Target="../embeddings/oleObject817.bin"/><Relationship Id="rId22" Type="http://schemas.openxmlformats.org/officeDocument/2006/relationships/image" Target="../media/image736.wmf"/><Relationship Id="rId21" Type="http://schemas.openxmlformats.org/officeDocument/2006/relationships/oleObject" Target="../embeddings/oleObject816.bin"/><Relationship Id="rId20" Type="http://schemas.openxmlformats.org/officeDocument/2006/relationships/image" Target="../media/image734.wmf"/><Relationship Id="rId2" Type="http://schemas.openxmlformats.org/officeDocument/2006/relationships/image" Target="../media/image725.wmf"/><Relationship Id="rId19" Type="http://schemas.openxmlformats.org/officeDocument/2006/relationships/oleObject" Target="../embeddings/oleObject815.bin"/><Relationship Id="rId18" Type="http://schemas.openxmlformats.org/officeDocument/2006/relationships/image" Target="../media/image733.wmf"/><Relationship Id="rId17" Type="http://schemas.openxmlformats.org/officeDocument/2006/relationships/oleObject" Target="../embeddings/oleObject814.bin"/><Relationship Id="rId16" Type="http://schemas.openxmlformats.org/officeDocument/2006/relationships/image" Target="../media/image732.wmf"/><Relationship Id="rId15" Type="http://schemas.openxmlformats.org/officeDocument/2006/relationships/oleObject" Target="../embeddings/oleObject813.bin"/><Relationship Id="rId14" Type="http://schemas.openxmlformats.org/officeDocument/2006/relationships/image" Target="../media/image731.wmf"/><Relationship Id="rId13" Type="http://schemas.openxmlformats.org/officeDocument/2006/relationships/oleObject" Target="../embeddings/oleObject812.bin"/><Relationship Id="rId12" Type="http://schemas.openxmlformats.org/officeDocument/2006/relationships/image" Target="../media/image730.wmf"/><Relationship Id="rId11" Type="http://schemas.openxmlformats.org/officeDocument/2006/relationships/oleObject" Target="../embeddings/oleObject811.bin"/><Relationship Id="rId10" Type="http://schemas.openxmlformats.org/officeDocument/2006/relationships/image" Target="../media/image729.wmf"/><Relationship Id="rId1" Type="http://schemas.openxmlformats.org/officeDocument/2006/relationships/oleObject" Target="../embeddings/oleObject806.bin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24.bin"/><Relationship Id="rId8" Type="http://schemas.openxmlformats.org/officeDocument/2006/relationships/image" Target="../media/image742.wmf"/><Relationship Id="rId7" Type="http://schemas.openxmlformats.org/officeDocument/2006/relationships/oleObject" Target="../embeddings/oleObject823.bin"/><Relationship Id="rId6" Type="http://schemas.openxmlformats.org/officeDocument/2006/relationships/image" Target="../media/image736.wmf"/><Relationship Id="rId5" Type="http://schemas.openxmlformats.org/officeDocument/2006/relationships/oleObject" Target="../embeddings/oleObject822.bin"/><Relationship Id="rId4" Type="http://schemas.openxmlformats.org/officeDocument/2006/relationships/image" Target="../media/image741.wmf"/><Relationship Id="rId3" Type="http://schemas.openxmlformats.org/officeDocument/2006/relationships/oleObject" Target="../embeddings/oleObject821.bin"/><Relationship Id="rId2" Type="http://schemas.openxmlformats.org/officeDocument/2006/relationships/image" Target="../media/image740.wmf"/><Relationship Id="rId14" Type="http://schemas.openxmlformats.org/officeDocument/2006/relationships/vmlDrawing" Target="../drawings/vmlDrawing8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44.wmf"/><Relationship Id="rId11" Type="http://schemas.openxmlformats.org/officeDocument/2006/relationships/oleObject" Target="../embeddings/oleObject825.bin"/><Relationship Id="rId10" Type="http://schemas.openxmlformats.org/officeDocument/2006/relationships/image" Target="../media/image743.wmf"/><Relationship Id="rId1" Type="http://schemas.openxmlformats.org/officeDocument/2006/relationships/oleObject" Target="../embeddings/oleObject820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30.bin"/><Relationship Id="rId8" Type="http://schemas.openxmlformats.org/officeDocument/2006/relationships/image" Target="../media/image19.wmf"/><Relationship Id="rId7" Type="http://schemas.openxmlformats.org/officeDocument/2006/relationships/oleObject" Target="../embeddings/oleObject829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28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827.bin"/><Relationship Id="rId26" Type="http://schemas.openxmlformats.org/officeDocument/2006/relationships/notesSlide" Target="../notesSlides/notesSlide13.xml"/><Relationship Id="rId25" Type="http://schemas.openxmlformats.org/officeDocument/2006/relationships/vmlDrawing" Target="../drawings/vmlDrawing89.vml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64.wmf"/><Relationship Id="rId22" Type="http://schemas.openxmlformats.org/officeDocument/2006/relationships/oleObject" Target="../embeddings/oleObject837.bin"/><Relationship Id="rId21" Type="http://schemas.openxmlformats.org/officeDocument/2006/relationships/image" Target="../media/image63.wmf"/><Relationship Id="rId20" Type="http://schemas.openxmlformats.org/officeDocument/2006/relationships/oleObject" Target="../embeddings/oleObject836.bin"/><Relationship Id="rId2" Type="http://schemas.openxmlformats.org/officeDocument/2006/relationships/image" Target="../media/image16.wmf"/><Relationship Id="rId19" Type="http://schemas.openxmlformats.org/officeDocument/2006/relationships/image" Target="../media/image56.wmf"/><Relationship Id="rId18" Type="http://schemas.openxmlformats.org/officeDocument/2006/relationships/oleObject" Target="../embeddings/oleObject835.bin"/><Relationship Id="rId17" Type="http://schemas.openxmlformats.org/officeDocument/2006/relationships/image" Target="../media/image55.wmf"/><Relationship Id="rId16" Type="http://schemas.openxmlformats.org/officeDocument/2006/relationships/oleObject" Target="../embeddings/oleObject834.bin"/><Relationship Id="rId15" Type="http://schemas.openxmlformats.org/officeDocument/2006/relationships/image" Target="../media/image54.wmf"/><Relationship Id="rId14" Type="http://schemas.openxmlformats.org/officeDocument/2006/relationships/oleObject" Target="../embeddings/oleObject833.bin"/><Relationship Id="rId13" Type="http://schemas.openxmlformats.org/officeDocument/2006/relationships/oleObject" Target="../embeddings/oleObject832.bin"/><Relationship Id="rId12" Type="http://schemas.openxmlformats.org/officeDocument/2006/relationships/image" Target="../media/image21.wmf"/><Relationship Id="rId11" Type="http://schemas.openxmlformats.org/officeDocument/2006/relationships/oleObject" Target="../embeddings/oleObject831.bin"/><Relationship Id="rId10" Type="http://schemas.openxmlformats.org/officeDocument/2006/relationships/image" Target="../media/image20.wmf"/><Relationship Id="rId1" Type="http://schemas.openxmlformats.org/officeDocument/2006/relationships/oleObject" Target="../embeddings/oleObject826.bin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42.bin"/><Relationship Id="rId8" Type="http://schemas.openxmlformats.org/officeDocument/2006/relationships/image" Target="../media/image175.wmf"/><Relationship Id="rId7" Type="http://schemas.openxmlformats.org/officeDocument/2006/relationships/oleObject" Target="../embeddings/oleObject841.bin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840.bin"/><Relationship Id="rId4" Type="http://schemas.openxmlformats.org/officeDocument/2006/relationships/image" Target="../media/image173.emf"/><Relationship Id="rId3" Type="http://schemas.openxmlformats.org/officeDocument/2006/relationships/oleObject" Target="../embeddings/oleObject839.bin"/><Relationship Id="rId22" Type="http://schemas.openxmlformats.org/officeDocument/2006/relationships/vmlDrawing" Target="../drawings/vmlDrawing90.v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81.wmf"/><Relationship Id="rId2" Type="http://schemas.openxmlformats.org/officeDocument/2006/relationships/image" Target="../media/image172.emf"/><Relationship Id="rId19" Type="http://schemas.openxmlformats.org/officeDocument/2006/relationships/oleObject" Target="../embeddings/oleObject847.bin"/><Relationship Id="rId18" Type="http://schemas.openxmlformats.org/officeDocument/2006/relationships/image" Target="../media/image180.wmf"/><Relationship Id="rId17" Type="http://schemas.openxmlformats.org/officeDocument/2006/relationships/oleObject" Target="../embeddings/oleObject846.bin"/><Relationship Id="rId16" Type="http://schemas.openxmlformats.org/officeDocument/2006/relationships/image" Target="../media/image179.emf"/><Relationship Id="rId15" Type="http://schemas.openxmlformats.org/officeDocument/2006/relationships/oleObject" Target="../embeddings/oleObject845.bin"/><Relationship Id="rId14" Type="http://schemas.openxmlformats.org/officeDocument/2006/relationships/image" Target="../media/image178.emf"/><Relationship Id="rId13" Type="http://schemas.openxmlformats.org/officeDocument/2006/relationships/oleObject" Target="../embeddings/oleObject844.bin"/><Relationship Id="rId12" Type="http://schemas.openxmlformats.org/officeDocument/2006/relationships/image" Target="../media/image177.emf"/><Relationship Id="rId11" Type="http://schemas.openxmlformats.org/officeDocument/2006/relationships/oleObject" Target="../embeddings/oleObject843.bin"/><Relationship Id="rId10" Type="http://schemas.openxmlformats.org/officeDocument/2006/relationships/image" Target="../media/image176.emf"/><Relationship Id="rId1" Type="http://schemas.openxmlformats.org/officeDocument/2006/relationships/oleObject" Target="../embeddings/oleObject83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83512" y="5839509"/>
            <a:ext cx="1774190" cy="598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200" b="1" dirty="0"/>
              <a:t>2021</a:t>
            </a:r>
            <a:r>
              <a:rPr lang="zh-CN" altLang="en-US" sz="2200" b="1" dirty="0"/>
              <a:t>年</a:t>
            </a:r>
            <a:r>
              <a:rPr lang="en-US" altLang="zh-CN" sz="2200" b="1" dirty="0"/>
              <a:t>10</a:t>
            </a:r>
            <a:r>
              <a:rPr lang="zh-CN" altLang="en-US" sz="2200" b="1" dirty="0"/>
              <a:t>月</a:t>
            </a:r>
            <a:endParaRPr lang="zh-CN" altLang="en-US" sz="22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622665" y="2136626"/>
            <a:ext cx="7916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第三章 随机变量的数字特征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7487" y="4558548"/>
            <a:ext cx="2985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/>
            </a:lvl1pPr>
          </a:lstStyle>
          <a:p>
            <a:r>
              <a:rPr lang="zh-CN" altLang="en-US" dirty="0"/>
              <a:t>刘美琴   副</a:t>
            </a:r>
            <a:r>
              <a:rPr lang="zh-CN" altLang="en-US" dirty="0"/>
              <a:t>教授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547902" y="4084396"/>
            <a:ext cx="8461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267"/>
          <p:cNvGraphicFramePr>
            <a:graphicFrameLocks noChangeAspect="1"/>
          </p:cNvGraphicFramePr>
          <p:nvPr/>
        </p:nvGraphicFramePr>
        <p:xfrm>
          <a:off x="2335213" y="4367213"/>
          <a:ext cx="1801812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38" name="Equation" r:id="rId1" imgW="26212800" imgH="10363200" progId="Equation.DSMT4">
                  <p:embed/>
                </p:oleObj>
              </mc:Choice>
              <mc:Fallback>
                <p:oleObj name="Equation" r:id="rId1" imgW="26212800" imgH="10363200" progId="Equation.DSMT4">
                  <p:embed/>
                  <p:pic>
                    <p:nvPicPr>
                      <p:cNvPr id="0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5213" y="4367213"/>
                        <a:ext cx="1801812" cy="735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547902" y="1879359"/>
            <a:ext cx="66024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从学校去火车站要经过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个交叉路口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设在每个路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25"/>
          <p:cNvGrpSpPr/>
          <p:nvPr/>
        </p:nvGrpSpPr>
        <p:grpSpPr bwMode="auto">
          <a:xfrm>
            <a:off x="954177" y="2696921"/>
            <a:ext cx="4384675" cy="430213"/>
            <a:chOff x="974222" y="1761452"/>
            <a:chExt cx="4385177" cy="431281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974222" y="1761452"/>
              <a:ext cx="3987245" cy="43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中遇到的红灯数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求数学期望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Object 268"/>
            <p:cNvGraphicFramePr>
              <a:graphicFrameLocks noChangeAspect="1"/>
            </p:cNvGraphicFramePr>
            <p:nvPr/>
          </p:nvGraphicFramePr>
          <p:xfrm>
            <a:off x="4473239" y="1791111"/>
            <a:ext cx="886160" cy="394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39" name="公式" r:id="rId3" imgW="431800" imgH="203200" progId="Equation.3">
                    <p:embed/>
                  </p:oleObj>
                </mc:Choice>
                <mc:Fallback>
                  <p:oleObj name="公式" r:id="rId3" imgW="431800" imgH="203200" progId="Equation.3">
                    <p:embed/>
                    <p:pic>
                      <p:nvPicPr>
                        <p:cNvPr id="0" name="Object 2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73239" y="1791111"/>
                          <a:ext cx="886160" cy="394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24"/>
          <p:cNvGrpSpPr/>
          <p:nvPr/>
        </p:nvGrpSpPr>
        <p:grpSpPr bwMode="auto">
          <a:xfrm>
            <a:off x="957352" y="2273059"/>
            <a:ext cx="7208838" cy="431800"/>
            <a:chOff x="1020321" y="1380454"/>
            <a:chExt cx="7209280" cy="432180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6477555" y="1380454"/>
              <a:ext cx="175204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     表示途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269"/>
            <p:cNvGraphicFramePr>
              <a:graphicFrameLocks noChangeAspect="1"/>
            </p:cNvGraphicFramePr>
            <p:nvPr/>
          </p:nvGraphicFramePr>
          <p:xfrm>
            <a:off x="6831030" y="1446535"/>
            <a:ext cx="460392" cy="296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40" name="公式" r:id="rId5" imgW="177800" imgH="152400" progId="Equation.3">
                    <p:embed/>
                  </p:oleObj>
                </mc:Choice>
                <mc:Fallback>
                  <p:oleObj name="公式" r:id="rId5" imgW="177800" imgH="152400" progId="Equation.3">
                    <p:embed/>
                    <p:pic>
                      <p:nvPicPr>
                        <p:cNvPr id="0" name="Object 2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1030" y="1446535"/>
                          <a:ext cx="460392" cy="2966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51"/>
            <p:cNvGrpSpPr/>
            <p:nvPr/>
          </p:nvGrpSpPr>
          <p:grpSpPr bwMode="auto">
            <a:xfrm>
              <a:off x="1020321" y="1381352"/>
              <a:ext cx="6093731" cy="431282"/>
              <a:chOff x="-81" y="756"/>
              <a:chExt cx="3646" cy="362"/>
            </a:xfrm>
          </p:grpSpPr>
          <p:graphicFrame>
            <p:nvGraphicFramePr>
              <p:cNvPr id="16" name="Object 270"/>
              <p:cNvGraphicFramePr>
                <a:graphicFrameLocks noChangeAspect="1"/>
              </p:cNvGraphicFramePr>
              <p:nvPr/>
            </p:nvGraphicFramePr>
            <p:xfrm>
              <a:off x="2836" y="807"/>
              <a:ext cx="435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441" name="公式" r:id="rId7" imgW="266065" imgH="177800" progId="Equation.3">
                      <p:embed/>
                    </p:oleObj>
                  </mc:Choice>
                  <mc:Fallback>
                    <p:oleObj name="公式" r:id="rId7" imgW="266065" imgH="177800" progId="Equation.3">
                      <p:embed/>
                      <p:pic>
                        <p:nvPicPr>
                          <p:cNvPr id="0" name="Object 2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6" y="807"/>
                            <a:ext cx="435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Rectangle 110"/>
              <p:cNvSpPr>
                <a:spLocks noChangeArrowheads="1"/>
              </p:cNvSpPr>
              <p:nvPr/>
            </p:nvSpPr>
            <p:spPr bwMode="auto">
              <a:xfrm>
                <a:off x="-81" y="756"/>
                <a:ext cx="3646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口遇到红绿的事件是独立的</a:t>
                </a:r>
                <a:r>
                  <a:rPr kumimoji="0" lang="en-US" altLang="zh-CN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其概率均为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4289515" y="3077921"/>
            <a:ext cx="22764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其分布律为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9" name="Group 65"/>
          <p:cNvGrpSpPr/>
          <p:nvPr/>
        </p:nvGrpSpPr>
        <p:grpSpPr bwMode="auto">
          <a:xfrm>
            <a:off x="1538377" y="3077921"/>
            <a:ext cx="2849563" cy="447675"/>
            <a:chOff x="512" y="1502"/>
            <a:chExt cx="1659" cy="377"/>
          </a:xfrm>
        </p:grpSpPr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512" y="1502"/>
              <a:ext cx="127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显然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271"/>
            <p:cNvGraphicFramePr>
              <a:graphicFrameLocks noChangeAspect="1"/>
            </p:cNvGraphicFramePr>
            <p:nvPr/>
          </p:nvGraphicFramePr>
          <p:xfrm>
            <a:off x="1076" y="1537"/>
            <a:ext cx="1095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442" name="公式" r:id="rId9" imgW="812165" imgH="203200" progId="Equation.3">
                    <p:embed/>
                  </p:oleObj>
                </mc:Choice>
                <mc:Fallback>
                  <p:oleObj name="公式" r:id="rId9" imgW="812165" imgH="203200" progId="Equation.3">
                    <p:embed/>
                    <p:pic>
                      <p:nvPicPr>
                        <p:cNvPr id="0" name="Object 2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6" y="1537"/>
                          <a:ext cx="1095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272"/>
          <p:cNvGraphicFramePr>
            <a:graphicFrameLocks noChangeAspect="1"/>
          </p:cNvGraphicFramePr>
          <p:nvPr/>
        </p:nvGraphicFramePr>
        <p:xfrm>
          <a:off x="2917825" y="3427413"/>
          <a:ext cx="324961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3" name="Equation" r:id="rId11" imgW="39624000" imgH="12192000" progId="Equation.DSMT4">
                  <p:embed/>
                </p:oleObj>
              </mc:Choice>
              <mc:Fallback>
                <p:oleObj name="Equation" r:id="rId11" imgW="39624000" imgH="12192000" progId="Equation.DSMT4">
                  <p:embed/>
                  <p:pic>
                    <p:nvPicPr>
                      <p:cNvPr id="0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3427413"/>
                        <a:ext cx="3249613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73"/>
          <p:cNvGraphicFramePr>
            <a:graphicFrameLocks noChangeAspect="1"/>
          </p:cNvGraphicFramePr>
          <p:nvPr/>
        </p:nvGraphicFramePr>
        <p:xfrm>
          <a:off x="4049802" y="4430471"/>
          <a:ext cx="25463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4" name="公式" r:id="rId13" imgW="1498600" imgH="330200" progId="Equation.3">
                  <p:embed/>
                </p:oleObj>
              </mc:Choice>
              <mc:Fallback>
                <p:oleObj name="公式" r:id="rId13" imgW="1498600" imgH="330200" progId="Equation.3">
                  <p:embed/>
                  <p:pic>
                    <p:nvPicPr>
                      <p:cNvPr id="0" name="Object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9802" y="4430471"/>
                        <a:ext cx="2546350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74"/>
          <p:cNvGraphicFramePr>
            <a:graphicFrameLocks noChangeAspect="1"/>
          </p:cNvGraphicFramePr>
          <p:nvPr/>
        </p:nvGraphicFramePr>
        <p:xfrm>
          <a:off x="6577102" y="4406659"/>
          <a:ext cx="5461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45" name="公式" r:id="rId15" imgW="254000" imgH="330200" progId="Equation.3">
                  <p:embed/>
                </p:oleObj>
              </mc:Choice>
              <mc:Fallback>
                <p:oleObj name="公式" r:id="rId15" imgW="254000" imgH="330200" progId="Equation.3">
                  <p:embed/>
                  <p:pic>
                    <p:nvPicPr>
                      <p:cNvPr id="0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7102" y="4406659"/>
                        <a:ext cx="546100" cy="642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10"/>
          <p:cNvSpPr>
            <a:spLocks noChangeArrowheads="1"/>
          </p:cNvSpPr>
          <p:nvPr/>
        </p:nvSpPr>
        <p:spPr bwMode="auto">
          <a:xfrm>
            <a:off x="943065" y="5049596"/>
            <a:ext cx="589756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即从学校乘车去火车站平均要遇到 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1.5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次红灯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8" grpId="0"/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46241" y="1879359"/>
            <a:ext cx="3460750" cy="4302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定理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数学期望的性质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Group 28"/>
          <p:cNvGrpSpPr/>
          <p:nvPr/>
        </p:nvGrpSpPr>
        <p:grpSpPr bwMode="auto">
          <a:xfrm>
            <a:off x="1246241" y="2239722"/>
            <a:ext cx="6594475" cy="439737"/>
            <a:chOff x="505" y="769"/>
            <a:chExt cx="4154" cy="369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05" y="772"/>
              <a:ext cx="11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1178" y="816"/>
            <a:ext cx="91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85" name="Equation" r:id="rId1" imgW="15240000" imgH="4267200" progId="Equation.DSMT4">
                    <p:embed/>
                  </p:oleObj>
                </mc:Choice>
                <mc:Fallback>
                  <p:oleObj name="Equation" r:id="rId1" imgW="15240000" imgH="42672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816"/>
                          <a:ext cx="911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2481" y="804"/>
            <a:ext cx="147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86" name="公式" r:id="rId3" imgW="1066165" imgH="203200" progId="Equation.3">
                    <p:embed/>
                  </p:oleObj>
                </mc:Choice>
                <mc:Fallback>
                  <p:oleObj name="公式" r:id="rId3" imgW="1066165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1" y="804"/>
                          <a:ext cx="147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2219" y="769"/>
              <a:ext cx="11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3873" y="770"/>
              <a:ext cx="749" cy="36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为常数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4453" y="802"/>
            <a:ext cx="2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87" name="公式" r:id="rId5" imgW="127000" imgH="203200" progId="Equation.3">
                    <p:embed/>
                  </p:oleObj>
                </mc:Choice>
                <mc:Fallback>
                  <p:oleObj name="公式" r:id="rId5" imgW="127000" imgH="203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3" y="802"/>
                          <a:ext cx="206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29"/>
          <p:cNvGrpSpPr/>
          <p:nvPr/>
        </p:nvGrpSpPr>
        <p:grpSpPr bwMode="auto">
          <a:xfrm>
            <a:off x="1246241" y="2595322"/>
            <a:ext cx="4445000" cy="450850"/>
            <a:chOff x="503" y="1070"/>
            <a:chExt cx="2800" cy="379"/>
          </a:xfrm>
        </p:grpSpPr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503" y="1070"/>
              <a:ext cx="2491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若   为常数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/>
          </p:nvGraphicFramePr>
          <p:xfrm>
            <a:off x="1008" y="1153"/>
            <a:ext cx="18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88" name="公式" r:id="rId7" imgW="114300" imgH="139700" progId="Equation.3">
                    <p:embed/>
                  </p:oleObj>
                </mc:Choice>
                <mc:Fallback>
                  <p:oleObj name="公式" r:id="rId7" imgW="114300" imgH="1397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153"/>
                          <a:ext cx="18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1944" y="1114"/>
            <a:ext cx="135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89" name="公式" r:id="rId9" imgW="1054100" imgH="203200" progId="Equation.3">
                    <p:embed/>
                  </p:oleObj>
                </mc:Choice>
                <mc:Fallback>
                  <p:oleObj name="公式" r:id="rId9" imgW="10541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1114"/>
                          <a:ext cx="1359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39"/>
          <p:cNvGrpSpPr/>
          <p:nvPr/>
        </p:nvGrpSpPr>
        <p:grpSpPr bwMode="auto">
          <a:xfrm>
            <a:off x="1246241" y="2955684"/>
            <a:ext cx="3714750" cy="461963"/>
            <a:chOff x="498" y="1461"/>
            <a:chExt cx="2340" cy="387"/>
          </a:xfrm>
        </p:grpSpPr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498" y="1461"/>
              <a:ext cx="67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(3)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20" name="Object 7"/>
            <p:cNvGraphicFramePr>
              <a:graphicFrameLocks noChangeAspect="1"/>
            </p:cNvGraphicFramePr>
            <p:nvPr/>
          </p:nvGraphicFramePr>
          <p:xfrm>
            <a:off x="777" y="1514"/>
            <a:ext cx="2061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0" name="公式" r:id="rId11" imgW="1536065" imgH="203200" progId="Equation.3">
                    <p:embed/>
                  </p:oleObj>
                </mc:Choice>
                <mc:Fallback>
                  <p:oleObj name="公式" r:id="rId11" imgW="1536065" imgH="203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" y="1514"/>
                          <a:ext cx="2061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38"/>
          <p:cNvGrpSpPr/>
          <p:nvPr/>
        </p:nvGrpSpPr>
        <p:grpSpPr bwMode="auto">
          <a:xfrm>
            <a:off x="1246241" y="3322397"/>
            <a:ext cx="5834063" cy="463550"/>
            <a:chOff x="486" y="1788"/>
            <a:chExt cx="3675" cy="390"/>
          </a:xfrm>
        </p:grpSpPr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486" y="1788"/>
              <a:ext cx="3636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(4)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若       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23" name="Object 8"/>
            <p:cNvGraphicFramePr>
              <a:graphicFrameLocks noChangeAspect="1"/>
            </p:cNvGraphicFramePr>
            <p:nvPr/>
          </p:nvGraphicFramePr>
          <p:xfrm>
            <a:off x="959" y="1860"/>
            <a:ext cx="44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1" name="公式" r:id="rId13" imgW="316865" imgH="177800" progId="Equation.3">
                    <p:embed/>
                  </p:oleObj>
                </mc:Choice>
                <mc:Fallback>
                  <p:oleObj name="公式" r:id="rId13" imgW="316865" imgH="177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9" y="1860"/>
                          <a:ext cx="44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2254" y="1844"/>
            <a:ext cx="190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2" name="公式" r:id="rId15" imgW="1409065" imgH="203200" progId="Equation.3">
                    <p:embed/>
                  </p:oleObj>
                </mc:Choice>
                <mc:Fallback>
                  <p:oleObj name="公式" r:id="rId15" imgW="1409065" imgH="203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" y="1844"/>
                          <a:ext cx="190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110"/>
          <p:cNvSpPr>
            <a:spLocks noChangeArrowheads="1"/>
          </p:cNvSpPr>
          <p:nvPr/>
        </p:nvSpPr>
        <p:spPr bwMode="auto">
          <a:xfrm>
            <a:off x="1236716" y="3692284"/>
            <a:ext cx="904875" cy="4460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6" name="Group 31"/>
          <p:cNvGrpSpPr/>
          <p:nvPr/>
        </p:nvGrpSpPr>
        <p:grpSpPr bwMode="auto">
          <a:xfrm>
            <a:off x="1236716" y="4049471"/>
            <a:ext cx="5192713" cy="456400"/>
            <a:chOff x="493" y="2514"/>
            <a:chExt cx="3271" cy="383"/>
          </a:xfrm>
        </p:grpSpPr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93" y="2514"/>
              <a:ext cx="1193" cy="37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(5)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28" name="Object 10"/>
            <p:cNvGraphicFramePr>
              <a:graphicFrameLocks noChangeAspect="1"/>
            </p:cNvGraphicFramePr>
            <p:nvPr/>
          </p:nvGraphicFramePr>
          <p:xfrm>
            <a:off x="1105" y="2586"/>
            <a:ext cx="53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3" name="Equation" r:id="rId17" imgW="10668000" imgH="4267200" progId="Equation.DSMT4">
                    <p:embed/>
                  </p:oleObj>
                </mc:Choice>
                <mc:Fallback>
                  <p:oleObj name="Equation" r:id="rId17" imgW="10668000" imgH="42672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5" y="2586"/>
                          <a:ext cx="533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1"/>
            <p:cNvGraphicFramePr>
              <a:graphicFrameLocks noChangeAspect="1"/>
            </p:cNvGraphicFramePr>
            <p:nvPr/>
          </p:nvGraphicFramePr>
          <p:xfrm>
            <a:off x="2022" y="2560"/>
            <a:ext cx="10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4" name="公式" r:id="rId19" imgW="761365" imgH="203200" progId="Equation.3">
                    <p:embed/>
                  </p:oleObj>
                </mc:Choice>
                <mc:Fallback>
                  <p:oleObj name="公式" r:id="rId19" imgW="761365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2" y="2560"/>
                          <a:ext cx="1006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778" y="2514"/>
              <a:ext cx="1193" cy="37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2978" y="2521"/>
              <a:ext cx="779" cy="3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为常数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33" name="Object 12"/>
            <p:cNvGraphicFramePr>
              <a:graphicFrameLocks noChangeAspect="1"/>
            </p:cNvGraphicFramePr>
            <p:nvPr/>
          </p:nvGraphicFramePr>
          <p:xfrm>
            <a:off x="3558" y="2556"/>
            <a:ext cx="2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5" name="公式" r:id="rId21" imgW="127000" imgH="203200" progId="Equation.3">
                    <p:embed/>
                  </p:oleObj>
                </mc:Choice>
                <mc:Fallback>
                  <p:oleObj name="公式" r:id="rId21" imgW="127000" imgH="203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" y="2556"/>
                          <a:ext cx="206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43"/>
          <p:cNvGrpSpPr/>
          <p:nvPr/>
        </p:nvGrpSpPr>
        <p:grpSpPr bwMode="auto">
          <a:xfrm>
            <a:off x="1236716" y="4395547"/>
            <a:ext cx="6815138" cy="663575"/>
            <a:chOff x="1431349" y="3309325"/>
            <a:chExt cx="6815183" cy="664912"/>
          </a:xfrm>
        </p:grpSpPr>
        <p:graphicFrame>
          <p:nvGraphicFramePr>
            <p:cNvPr id="35" name="Object 13"/>
            <p:cNvGraphicFramePr>
              <a:graphicFrameLocks noChangeAspect="1"/>
            </p:cNvGraphicFramePr>
            <p:nvPr/>
          </p:nvGraphicFramePr>
          <p:xfrm>
            <a:off x="5220610" y="3309325"/>
            <a:ext cx="3025922" cy="664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6" name="公式" r:id="rId22" imgW="1548765" imgH="355600" progId="Equation.3">
                    <p:embed/>
                  </p:oleObj>
                </mc:Choice>
                <mc:Fallback>
                  <p:oleObj name="公式" r:id="rId22" imgW="1548765" imgH="355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610" y="3309325"/>
                          <a:ext cx="3025922" cy="664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" name="Group 37"/>
            <p:cNvGrpSpPr/>
            <p:nvPr/>
          </p:nvGrpSpPr>
          <p:grpSpPr bwMode="auto">
            <a:xfrm>
              <a:off x="1431349" y="3399776"/>
              <a:ext cx="4043363" cy="451247"/>
              <a:chOff x="488" y="2834"/>
              <a:chExt cx="2547" cy="379"/>
            </a:xfrm>
          </p:grpSpPr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488" y="2838"/>
                <a:ext cx="2491" cy="37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(6) </a:t>
                </a: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若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aphicFrame>
            <p:nvGraphicFramePr>
              <p:cNvPr id="41" name="Object 14"/>
              <p:cNvGraphicFramePr>
                <a:graphicFrameLocks noChangeAspect="1"/>
              </p:cNvGraphicFramePr>
              <p:nvPr/>
            </p:nvGraphicFramePr>
            <p:xfrm>
              <a:off x="976" y="2840"/>
              <a:ext cx="91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0497" name="公式" r:id="rId24" imgW="635000" imgH="203200" progId="Equation.3">
                      <p:embed/>
                    </p:oleObj>
                  </mc:Choice>
                  <mc:Fallback>
                    <p:oleObj name="公式" r:id="rId24" imgW="635000" imgH="2032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" y="2840"/>
                            <a:ext cx="914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1835" y="2834"/>
                <a:ext cx="1200" cy="37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均为常数</a:t>
                </a:r>
                <a:r>
                  <a:rPr kumimoji="1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,</a:t>
                </a: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则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 bwMode="auto">
          <a:xfrm>
            <a:off x="1236716" y="4946409"/>
            <a:ext cx="3954463" cy="450850"/>
            <a:chOff x="485" y="3532"/>
            <a:chExt cx="2491" cy="378"/>
          </a:xfrm>
        </p:grpSpPr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485" y="3532"/>
              <a:ext cx="2491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(7)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aphicFrame>
          <p:nvGraphicFramePr>
            <p:cNvPr id="45" name="Object 15"/>
            <p:cNvGraphicFramePr>
              <a:graphicFrameLocks noChangeAspect="1"/>
            </p:cNvGraphicFramePr>
            <p:nvPr/>
          </p:nvGraphicFramePr>
          <p:xfrm>
            <a:off x="984" y="3562"/>
            <a:ext cx="794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8" name="公式" r:id="rId26" imgW="812165" imgH="203200" progId="Equation.3">
                    <p:embed/>
                  </p:oleObj>
                </mc:Choice>
                <mc:Fallback>
                  <p:oleObj name="公式" r:id="rId26" imgW="812165" imgH="203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" y="3562"/>
                          <a:ext cx="794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1721" y="3535"/>
              <a:ext cx="1086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47" name="Object 16"/>
          <p:cNvGraphicFramePr>
            <a:graphicFrameLocks noChangeAspect="1"/>
          </p:cNvGraphicFramePr>
          <p:nvPr/>
        </p:nvGraphicFramePr>
        <p:xfrm>
          <a:off x="2522591" y="5371859"/>
          <a:ext cx="42243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99" name="公式" r:id="rId28" imgW="2400300" imgH="215900" progId="Equation.3">
                  <p:embed/>
                </p:oleObj>
              </mc:Choice>
              <mc:Fallback>
                <p:oleObj name="公式" r:id="rId28" imgW="2400300" imgH="215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591" y="5371859"/>
                        <a:ext cx="4224338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110"/>
              <p:cNvSpPr>
                <a:spLocks noChangeArrowheads="1"/>
              </p:cNvSpPr>
              <p:nvPr/>
            </p:nvSpPr>
            <p:spPr bwMode="auto">
              <a:xfrm>
                <a:off x="324762" y="1838263"/>
                <a:ext cx="8303849" cy="85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3.2.1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设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为随机变量，若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sz="20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2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存在，则称</a:t>
                </a:r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sz="2000" b="0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2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为随机变量 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的方差，记为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762" y="1838263"/>
                <a:ext cx="8303849" cy="853375"/>
              </a:xfrm>
              <a:prstGeom prst="rect">
                <a:avLst/>
              </a:prstGeom>
              <a:blipFill rotWithShape="1">
                <a:blip r:embed="rId1"/>
                <a:stretch>
                  <a:fillRect l="-3" t="-2151" r="3" b="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077047" y="2770014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- 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68869" y="3487397"/>
                <a:ext cx="6223883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的标准差，记为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，即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69" y="3487397"/>
                <a:ext cx="6223883" cy="465064"/>
              </a:xfrm>
              <a:prstGeom prst="rect">
                <a:avLst/>
              </a:prstGeom>
              <a:blipFill rotWithShape="1">
                <a:blip r:embed="rId2"/>
                <a:stretch>
                  <a:fillRect l="-9" t="-132" r="3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13"/>
          <p:cNvGraphicFramePr>
            <a:graphicFrameLocks noChangeAspect="1"/>
          </p:cNvGraphicFramePr>
          <p:nvPr/>
        </p:nvGraphicFramePr>
        <p:xfrm>
          <a:off x="2582863" y="4510088"/>
          <a:ext cx="37401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79" name="Equation" r:id="rId1" imgW="49682400" imgH="7924800" progId="Equation.DSMT4">
                  <p:embed/>
                </p:oleObj>
              </mc:Choice>
              <mc:Fallback>
                <p:oleObj name="Equation" r:id="rId1" imgW="49682400" imgH="7924800" progId="Equation.DSMT4">
                  <p:embed/>
                  <p:pic>
                    <p:nvPicPr>
                      <p:cNvPr id="0" name="Object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4510088"/>
                        <a:ext cx="3740150" cy="592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11"/>
          <p:cNvGrpSpPr/>
          <p:nvPr/>
        </p:nvGrpSpPr>
        <p:grpSpPr bwMode="auto">
          <a:xfrm>
            <a:off x="1416897" y="5141303"/>
            <a:ext cx="4421188" cy="431800"/>
            <a:chOff x="1857376" y="3807311"/>
            <a:chExt cx="4421187" cy="431007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2147888" y="3807311"/>
              <a:ext cx="4130675" cy="43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重要计算公式</a:t>
              </a:r>
              <a:endPara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1857376" y="3910896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kern="10"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4.</a:t>
              </a:r>
              <a:endParaRPr lang="zh-CN" altLang="en-US" sz="2200" b="1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" name="Object 214"/>
          <p:cNvGraphicFramePr>
            <a:graphicFrameLocks noChangeAspect="1"/>
          </p:cNvGraphicFramePr>
          <p:nvPr/>
        </p:nvGraphicFramePr>
        <p:xfrm>
          <a:off x="2589213" y="3338513"/>
          <a:ext cx="33432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0" name="Equation" r:id="rId3" imgW="42367200" imgH="10363200" progId="Equation.DSMT4">
                  <p:embed/>
                </p:oleObj>
              </mc:Choice>
              <mc:Fallback>
                <p:oleObj name="Equation" r:id="rId3" imgW="42367200" imgH="10363200" progId="Equation.DSMT4">
                  <p:embed/>
                  <p:pic>
                    <p:nvPicPr>
                      <p:cNvPr id="0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3338513"/>
                        <a:ext cx="3343275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9"/>
          <p:cNvGrpSpPr/>
          <p:nvPr/>
        </p:nvGrpSpPr>
        <p:grpSpPr bwMode="auto">
          <a:xfrm>
            <a:off x="1435947" y="3077601"/>
            <a:ext cx="3138488" cy="430213"/>
            <a:chOff x="1857376" y="2174973"/>
            <a:chExt cx="3137319" cy="430887"/>
          </a:xfrm>
        </p:grpSpPr>
        <p:sp>
          <p:nvSpPr>
            <p:cNvPr id="12" name="WordArt 97"/>
            <p:cNvSpPr>
              <a:spLocks noChangeArrowheads="1" noChangeShapeType="1" noTextEdit="1"/>
            </p:cNvSpPr>
            <p:nvPr/>
          </p:nvSpPr>
          <p:spPr bwMode="auto">
            <a:xfrm>
              <a:off x="1857376" y="2255935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kern="10"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2.</a:t>
              </a:r>
              <a:endParaRPr lang="zh-CN" altLang="en-US" sz="2200" b="1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2187576" y="2174973"/>
              <a:ext cx="280711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对于离散型随机变量</a:t>
              </a:r>
              <a:endPara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7"/>
          <p:cNvGrpSpPr/>
          <p:nvPr/>
        </p:nvGrpSpPr>
        <p:grpSpPr bwMode="auto">
          <a:xfrm>
            <a:off x="1414516" y="2132013"/>
            <a:ext cx="3741738" cy="433387"/>
            <a:chOff x="1876426" y="1361115"/>
            <a:chExt cx="3742240" cy="433929"/>
          </a:xfrm>
        </p:grpSpPr>
        <p:sp>
          <p:nvSpPr>
            <p:cNvPr id="15" name="WordArt 96"/>
            <p:cNvSpPr>
              <a:spLocks noChangeArrowheads="1" noChangeShapeType="1" noTextEdit="1"/>
            </p:cNvSpPr>
            <p:nvPr/>
          </p:nvSpPr>
          <p:spPr bwMode="auto">
            <a:xfrm>
              <a:off x="1876426" y="1470122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1.</a:t>
              </a:r>
              <a:endParaRPr kumimoji="0" lang="zh-CN" altLang="en-US" sz="22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2201908" y="1364294"/>
              <a:ext cx="1155855" cy="4307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设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215"/>
            <p:cNvGraphicFramePr>
              <a:graphicFrameLocks noChangeAspect="1"/>
            </p:cNvGraphicFramePr>
            <p:nvPr/>
          </p:nvGraphicFramePr>
          <p:xfrm>
            <a:off x="2595736" y="1377166"/>
            <a:ext cx="2413000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1381" name="公式" r:id="rId5" imgW="1180465" imgH="215900" progId="Equation.3">
                    <p:embed/>
                  </p:oleObj>
                </mc:Choice>
                <mc:Fallback>
                  <p:oleObj name="公式" r:id="rId5" imgW="1180465" imgH="215900" progId="Equation.3">
                    <p:embed/>
                    <p:pic>
                      <p:nvPicPr>
                        <p:cNvPr id="0" name="Object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736" y="1377166"/>
                          <a:ext cx="2413000" cy="382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4921660" y="1361115"/>
              <a:ext cx="697006" cy="4307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则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9" name="Object 216"/>
          <p:cNvGraphicFramePr>
            <a:graphicFrameLocks noChangeAspect="1"/>
          </p:cNvGraphicFramePr>
          <p:nvPr/>
        </p:nvGraphicFramePr>
        <p:xfrm>
          <a:off x="1946275" y="2492375"/>
          <a:ext cx="45005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2" name="Equation" r:id="rId7" imgW="54254400" imgH="6096000" progId="Equation.DSMT4">
                  <p:embed/>
                </p:oleObj>
              </mc:Choice>
              <mc:Fallback>
                <p:oleObj name="Equation" r:id="rId7" imgW="54254400" imgH="6096000" progId="Equation.DSMT4">
                  <p:embed/>
                  <p:pic>
                    <p:nvPicPr>
                      <p:cNvPr id="0" name="Object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2492375"/>
                        <a:ext cx="4500563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 bwMode="auto">
          <a:xfrm>
            <a:off x="1401816" y="4096681"/>
            <a:ext cx="3267075" cy="430212"/>
            <a:chOff x="1855788" y="3034607"/>
            <a:chExt cx="3268304" cy="431007"/>
          </a:xfrm>
        </p:grpSpPr>
        <p:sp>
          <p:nvSpPr>
            <p:cNvPr id="21" name="Rectangle 110"/>
            <p:cNvSpPr>
              <a:spLocks noChangeArrowheads="1"/>
            </p:cNvSpPr>
            <p:nvPr/>
          </p:nvSpPr>
          <p:spPr bwMode="auto">
            <a:xfrm>
              <a:off x="2146302" y="3034607"/>
              <a:ext cx="2977790" cy="43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对于连续型随机变量</a:t>
              </a:r>
              <a:endPara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1855788" y="3145335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kern="10"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3.</a:t>
              </a:r>
              <a:endParaRPr lang="zh-CN" altLang="en-US" sz="2200" b="1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3" name="Object 217"/>
          <p:cNvGraphicFramePr>
            <a:graphicFrameLocks noChangeAspect="1"/>
          </p:cNvGraphicFramePr>
          <p:nvPr/>
        </p:nvGraphicFramePr>
        <p:xfrm>
          <a:off x="2821835" y="5568341"/>
          <a:ext cx="2940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83" name="公式" r:id="rId9" imgW="1548765" imgH="215900" progId="Equation.3">
                  <p:embed/>
                </p:oleObj>
              </mc:Choice>
              <mc:Fallback>
                <p:oleObj name="公式" r:id="rId9" imgW="1548765" imgH="215900" progId="Equation.3">
                  <p:embed/>
                  <p:pic>
                    <p:nvPicPr>
                      <p:cNvPr id="0" name="Object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835" y="5568341"/>
                        <a:ext cx="294005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87"/>
          <p:cNvSpPr>
            <a:spLocks noChangeAspect="1" noChangeArrowheads="1"/>
          </p:cNvSpPr>
          <p:nvPr/>
        </p:nvSpPr>
        <p:spPr bwMode="auto">
          <a:xfrm>
            <a:off x="2709122" y="5547703"/>
            <a:ext cx="3173413" cy="4762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6"/>
          <p:cNvGrpSpPr/>
          <p:nvPr/>
        </p:nvGrpSpPr>
        <p:grpSpPr bwMode="auto">
          <a:xfrm>
            <a:off x="666086" y="1638327"/>
            <a:ext cx="2935288" cy="461962"/>
            <a:chOff x="1814032" y="942675"/>
            <a:chExt cx="2936563" cy="461665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153445" y="942675"/>
              <a:ext cx="25971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方差的计算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89" descr="G:\ppt\资源共享课\MB\圆球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032" y="1079812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551903" y="1721167"/>
            <a:ext cx="5013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方差的性质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Group 36"/>
          <p:cNvGrpSpPr/>
          <p:nvPr/>
        </p:nvGrpSpPr>
        <p:grpSpPr bwMode="auto">
          <a:xfrm>
            <a:off x="758393" y="3639259"/>
            <a:ext cx="3052762" cy="430212"/>
            <a:chOff x="25" y="1947"/>
            <a:chExt cx="1923" cy="362"/>
          </a:xfrm>
        </p:grpSpPr>
        <p:sp>
          <p:nvSpPr>
            <p:cNvPr id="45" name="Rectangle 29"/>
            <p:cNvSpPr>
              <a:spLocks noChangeArrowheads="1"/>
            </p:cNvSpPr>
            <p:nvPr/>
          </p:nvSpPr>
          <p:spPr bwMode="auto">
            <a:xfrm>
              <a:off x="25" y="1947"/>
              <a:ext cx="192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特别当        独立时</a:t>
              </a:r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有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6" name="Object 15"/>
            <p:cNvGraphicFramePr>
              <a:graphicFrameLocks noChangeAspect="1"/>
            </p:cNvGraphicFramePr>
            <p:nvPr/>
          </p:nvGraphicFramePr>
          <p:xfrm>
            <a:off x="592" y="2027"/>
            <a:ext cx="39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0" name="公式" r:id="rId1" imgW="316865" imgH="177800" progId="Equation.3">
                    <p:embed/>
                  </p:oleObj>
                </mc:Choice>
                <mc:Fallback>
                  <p:oleObj name="公式" r:id="rId1" imgW="316865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" y="2027"/>
                          <a:ext cx="39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5" name="Object 21"/>
          <p:cNvGraphicFramePr>
            <a:graphicFrameLocks noChangeAspect="1"/>
          </p:cNvGraphicFramePr>
          <p:nvPr/>
        </p:nvGraphicFramePr>
        <p:xfrm>
          <a:off x="2799918" y="4069471"/>
          <a:ext cx="36131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1" name="Equation" r:id="rId3" imgW="38404800" imgH="4876800" progId="Equation.DSMT4">
                  <p:embed/>
                </p:oleObj>
              </mc:Choice>
              <mc:Fallback>
                <p:oleObj name="Equation" r:id="rId3" imgW="38404800" imgH="4876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918" y="4069471"/>
                        <a:ext cx="36131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Group 26"/>
          <p:cNvGrpSpPr/>
          <p:nvPr/>
        </p:nvGrpSpPr>
        <p:grpSpPr bwMode="auto">
          <a:xfrm>
            <a:off x="891599" y="2606671"/>
            <a:ext cx="4510088" cy="466725"/>
            <a:chOff x="496" y="1053"/>
            <a:chExt cx="2841" cy="392"/>
          </a:xfrm>
        </p:grpSpPr>
        <p:sp>
          <p:nvSpPr>
            <p:cNvPr id="57" name="Rectangle 11"/>
            <p:cNvSpPr>
              <a:spLocks noChangeArrowheads="1"/>
            </p:cNvSpPr>
            <p:nvPr/>
          </p:nvSpPr>
          <p:spPr bwMode="auto">
            <a:xfrm>
              <a:off x="496" y="1077"/>
              <a:ext cx="249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200" b="0" i="1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</a:t>
              </a:r>
              <a:r>
                <a:rPr kumimoji="1" lang="zh-CN" altLang="en-US" sz="2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为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9" name="Object 31"/>
            <p:cNvGraphicFramePr>
              <a:graphicFrameLocks noChangeAspect="1"/>
            </p:cNvGraphicFramePr>
            <p:nvPr/>
          </p:nvGraphicFramePr>
          <p:xfrm>
            <a:off x="1913" y="1053"/>
            <a:ext cx="142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2" name="Equation" r:id="rId5" imgW="28956000" imgH="5486400" progId="Equation.DSMT4">
                    <p:embed/>
                  </p:oleObj>
                </mc:Choice>
                <mc:Fallback>
                  <p:oleObj name="Equation" r:id="rId5" imgW="28956000" imgH="54864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3" y="1053"/>
                          <a:ext cx="142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oup 25"/>
          <p:cNvGrpSpPr/>
          <p:nvPr/>
        </p:nvGrpSpPr>
        <p:grpSpPr bwMode="auto">
          <a:xfrm>
            <a:off x="906030" y="2047442"/>
            <a:ext cx="4230688" cy="469900"/>
            <a:chOff x="492" y="727"/>
            <a:chExt cx="2665" cy="395"/>
          </a:xfrm>
        </p:grpSpPr>
        <p:sp>
          <p:nvSpPr>
            <p:cNvPr id="61" name="Rectangle 4"/>
            <p:cNvSpPr>
              <a:spLocks noChangeArrowheads="1"/>
            </p:cNvSpPr>
            <p:nvPr/>
          </p:nvSpPr>
          <p:spPr bwMode="auto">
            <a:xfrm>
              <a:off x="492" y="730"/>
              <a:ext cx="11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" name="Object 32"/>
            <p:cNvGraphicFramePr>
              <a:graphicFrameLocks noChangeAspect="1"/>
            </p:cNvGraphicFramePr>
            <p:nvPr/>
          </p:nvGraphicFramePr>
          <p:xfrm>
            <a:off x="2295" y="788"/>
            <a:ext cx="86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3" name="公式" r:id="rId7" imgW="635000" imgH="203200" progId="Equation.3">
                    <p:embed/>
                  </p:oleObj>
                </mc:Choice>
                <mc:Fallback>
                  <p:oleObj name="公式" r:id="rId7" imgW="635000" imgH="20320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788"/>
                          <a:ext cx="862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Rectangle 7"/>
            <p:cNvSpPr>
              <a:spLocks noChangeArrowheads="1"/>
            </p:cNvSpPr>
            <p:nvPr/>
          </p:nvSpPr>
          <p:spPr bwMode="auto">
            <a:xfrm>
              <a:off x="1527" y="727"/>
              <a:ext cx="91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4" name="Object 33"/>
            <p:cNvGraphicFramePr>
              <a:graphicFrameLocks noChangeAspect="1"/>
            </p:cNvGraphicFramePr>
            <p:nvPr/>
          </p:nvGraphicFramePr>
          <p:xfrm>
            <a:off x="1021" y="768"/>
            <a:ext cx="467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4" name="Equation" r:id="rId9" imgW="9448800" imgH="4267200" progId="Equation.DSMT4">
                    <p:embed/>
                  </p:oleObj>
                </mc:Choice>
                <mc:Fallback>
                  <p:oleObj name="Equation" r:id="rId9" imgW="9448800" imgH="4267200" progId="Equation.DSMT4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1" y="768"/>
                          <a:ext cx="467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" name="Group 20"/>
          <p:cNvGrpSpPr/>
          <p:nvPr/>
        </p:nvGrpSpPr>
        <p:grpSpPr bwMode="auto">
          <a:xfrm>
            <a:off x="887992" y="3174749"/>
            <a:ext cx="3555362" cy="457200"/>
            <a:chOff x="498" y="1461"/>
            <a:chExt cx="2437" cy="383"/>
          </a:xfrm>
        </p:grpSpPr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498" y="1461"/>
              <a:ext cx="67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7" name="Object 18"/>
            <p:cNvGraphicFramePr>
              <a:graphicFrameLocks noChangeAspect="1"/>
            </p:cNvGraphicFramePr>
            <p:nvPr/>
          </p:nvGraphicFramePr>
          <p:xfrm>
            <a:off x="746" y="1535"/>
            <a:ext cx="218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5" name="Equation" r:id="rId11" imgW="38404800" imgH="4876800" progId="Equation.DSMT4">
                    <p:embed/>
                  </p:oleObj>
                </mc:Choice>
                <mc:Fallback>
                  <p:oleObj name="Equation" r:id="rId11" imgW="38404800" imgH="4876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" y="1535"/>
                          <a:ext cx="218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" name="Object 19"/>
          <p:cNvGraphicFramePr>
            <a:graphicFrameLocks noChangeAspect="1"/>
          </p:cNvGraphicFramePr>
          <p:nvPr/>
        </p:nvGraphicFramePr>
        <p:xfrm>
          <a:off x="4443354" y="3237467"/>
          <a:ext cx="33861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6" name="Equation" r:id="rId13" imgW="43891200" imgH="4876800" progId="Equation.DSMT4">
                  <p:embed/>
                </p:oleObj>
              </mc:Choice>
              <mc:Fallback>
                <p:oleObj name="Equation" r:id="rId13" imgW="43891200" imgH="4876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354" y="3237467"/>
                        <a:ext cx="33861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组合 36"/>
          <p:cNvGrpSpPr/>
          <p:nvPr/>
        </p:nvGrpSpPr>
        <p:grpSpPr>
          <a:xfrm>
            <a:off x="906030" y="4624792"/>
            <a:ext cx="5893022" cy="459582"/>
            <a:chOff x="1006590" y="2343492"/>
            <a:chExt cx="5893022" cy="459582"/>
          </a:xfrm>
        </p:grpSpPr>
        <p:grpSp>
          <p:nvGrpSpPr>
            <p:cNvPr id="41" name="Group 26"/>
            <p:cNvGrpSpPr/>
            <p:nvPr/>
          </p:nvGrpSpPr>
          <p:grpSpPr bwMode="auto">
            <a:xfrm>
              <a:off x="1006590" y="2343493"/>
              <a:ext cx="3954463" cy="459581"/>
              <a:chOff x="496" y="1077"/>
              <a:chExt cx="2491" cy="386"/>
            </a:xfrm>
          </p:grpSpPr>
          <p:sp>
            <p:nvSpPr>
              <p:cNvPr id="43" name="Rectangle 11"/>
              <p:cNvSpPr>
                <a:spLocks noChangeArrowheads="1"/>
              </p:cNvSpPr>
              <p:nvPr/>
            </p:nvSpPr>
            <p:spPr bwMode="auto">
              <a:xfrm>
                <a:off x="496" y="1077"/>
                <a:ext cx="2491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(4)                       </a:t>
                </a:r>
                <a:r>
                  <a:rPr kumimoji="1" lang="zh-CN" altLang="en-US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的充要条件是</a:t>
                </a:r>
                <a:r>
                  <a:rPr kumimoji="1" lang="en-US" altLang="zh-CN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9" name="Object 10"/>
              <p:cNvGraphicFramePr>
                <a:graphicFrameLocks noChangeAspect="1"/>
              </p:cNvGraphicFramePr>
              <p:nvPr/>
            </p:nvGraphicFramePr>
            <p:xfrm>
              <a:off x="832" y="1128"/>
              <a:ext cx="957" cy="3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2497" name="Equation" r:id="rId15" imgW="15240000" imgH="4876800" progId="Equation.DSMT4">
                      <p:embed/>
                    </p:oleObj>
                  </mc:Choice>
                  <mc:Fallback>
                    <p:oleObj name="Equation" r:id="rId15" imgW="15240000" imgH="48768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2" y="1128"/>
                            <a:ext cx="957" cy="3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2" name="对象 41"/>
            <p:cNvGraphicFramePr>
              <a:graphicFrameLocks noChangeAspect="1"/>
            </p:cNvGraphicFramePr>
            <p:nvPr/>
          </p:nvGraphicFramePr>
          <p:xfrm>
            <a:off x="4755771" y="2343492"/>
            <a:ext cx="2143841" cy="398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8" name="Equation" r:id="rId17" imgW="26212800" imgH="4876800" progId="Equation.DSMT4">
                    <p:embed/>
                  </p:oleObj>
                </mc:Choice>
                <mc:Fallback>
                  <p:oleObj name="Equation" r:id="rId17" imgW="26212800" imgH="4876800" progId="Equation.DSMT4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755771" y="2343492"/>
                          <a:ext cx="2143841" cy="3988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" name="组合 69"/>
          <p:cNvGrpSpPr/>
          <p:nvPr/>
        </p:nvGrpSpPr>
        <p:grpSpPr>
          <a:xfrm>
            <a:off x="887992" y="5316526"/>
            <a:ext cx="6053055" cy="447632"/>
            <a:chOff x="954573" y="2108888"/>
            <a:chExt cx="6053055" cy="447632"/>
          </a:xfrm>
        </p:grpSpPr>
        <p:sp>
          <p:nvSpPr>
            <p:cNvPr id="71" name="Rectangle 11"/>
            <p:cNvSpPr>
              <a:spLocks noChangeArrowheads="1"/>
            </p:cNvSpPr>
            <p:nvPr/>
          </p:nvSpPr>
          <p:spPr bwMode="auto">
            <a:xfrm>
              <a:off x="954573" y="2108888"/>
              <a:ext cx="60530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(5) </a:t>
              </a:r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          是相互独立的随机变量，则</a:t>
              </a:r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72" name="对象 71"/>
            <p:cNvGraphicFramePr>
              <a:graphicFrameLocks noChangeAspect="1"/>
            </p:cNvGraphicFramePr>
            <p:nvPr/>
          </p:nvGraphicFramePr>
          <p:xfrm>
            <a:off x="1794639" y="2126308"/>
            <a:ext cx="1649147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499" name="Equation" r:id="rId19" imgW="21031200" imgH="5486400" progId="Equation.DSMT4">
                    <p:embed/>
                  </p:oleObj>
                </mc:Choice>
                <mc:Fallback>
                  <p:oleObj name="Equation" r:id="rId19" imgW="21031200" imgH="5486400" progId="Equation.DSMT4">
                    <p:embed/>
                    <p:pic>
                      <p:nvPicPr>
                        <p:cNvPr id="0" name="对象 1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794639" y="2126308"/>
                          <a:ext cx="1649147" cy="430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3" name="对象 72"/>
          <p:cNvGraphicFramePr>
            <a:graphicFrameLocks noChangeAspect="1"/>
          </p:cNvGraphicFramePr>
          <p:nvPr/>
        </p:nvGraphicFramePr>
        <p:xfrm>
          <a:off x="2584271" y="5611121"/>
          <a:ext cx="3373247" cy="9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00" name="Equation" r:id="rId21" imgW="37490400" imgH="10363200" progId="Equation.DSMT4">
                  <p:embed/>
                </p:oleObj>
              </mc:Choice>
              <mc:Fallback>
                <p:oleObj name="Equation" r:id="rId21" imgW="37490400" imgH="103632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84271" y="5611121"/>
                        <a:ext cx="3373247" cy="9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Group 27"/>
          <p:cNvGrpSpPr/>
          <p:nvPr/>
        </p:nvGrpSpPr>
        <p:grpSpPr bwMode="auto">
          <a:xfrm>
            <a:off x="1519023" y="2549801"/>
            <a:ext cx="5797622" cy="431313"/>
            <a:chOff x="-60" y="372"/>
            <a:chExt cx="5257" cy="392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-60" y="372"/>
              <a:ext cx="5257" cy="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3.3.1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设随机变量       的方差都存在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155"/>
            <p:cNvGraphicFramePr>
              <a:graphicFrameLocks noChangeAspect="1"/>
            </p:cNvGraphicFramePr>
            <p:nvPr/>
          </p:nvGraphicFramePr>
          <p:xfrm>
            <a:off x="2431" y="466"/>
            <a:ext cx="50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535" name="公式" r:id="rId1" imgW="342900" imgH="177800" progId="Equation.3">
                    <p:embed/>
                  </p:oleObj>
                </mc:Choice>
                <mc:Fallback>
                  <p:oleObj name="公式" r:id="rId1" imgW="342900" imgH="17780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1" y="466"/>
                          <a:ext cx="50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57"/>
          <p:cNvGraphicFramePr>
            <a:graphicFrameLocks noChangeAspect="1"/>
          </p:cNvGraphicFramePr>
          <p:nvPr/>
        </p:nvGraphicFramePr>
        <p:xfrm>
          <a:off x="3101122" y="3005436"/>
          <a:ext cx="4085702" cy="37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6" name="Equation" r:id="rId3" imgW="58216800" imgH="4876800" progId="Equation.DSMT4">
                  <p:embed/>
                </p:oleObj>
              </mc:Choice>
              <mc:Fallback>
                <p:oleObj name="Equation" r:id="rId3" imgW="58216800" imgH="4876800" progId="Equation.DSMT4">
                  <p:embed/>
                  <p:pic>
                    <p:nvPicPr>
                      <p:cNvPr id="0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122" y="3005436"/>
                        <a:ext cx="4085702" cy="370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9"/>
          <p:cNvGrpSpPr/>
          <p:nvPr/>
        </p:nvGrpSpPr>
        <p:grpSpPr bwMode="auto">
          <a:xfrm>
            <a:off x="1574237" y="3363466"/>
            <a:ext cx="4108450" cy="433387"/>
            <a:chOff x="-90" y="1155"/>
            <a:chExt cx="3725" cy="393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-90" y="1155"/>
              <a:ext cx="879" cy="3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则称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1342" y="1156"/>
              <a:ext cx="2293" cy="3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为       的协方差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158"/>
            <p:cNvGraphicFramePr>
              <a:graphicFrameLocks noChangeAspect="1"/>
            </p:cNvGraphicFramePr>
            <p:nvPr/>
          </p:nvGraphicFramePr>
          <p:xfrm>
            <a:off x="1896" y="1231"/>
            <a:ext cx="50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537" name="公式" r:id="rId5" imgW="342900" imgH="177800" progId="Equation.3">
                    <p:embed/>
                  </p:oleObj>
                </mc:Choice>
                <mc:Fallback>
                  <p:oleObj name="公式" r:id="rId5" imgW="342900" imgH="1778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6" y="1231"/>
                          <a:ext cx="50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59"/>
            <p:cNvGraphicFramePr>
              <a:graphicFrameLocks noChangeAspect="1"/>
            </p:cNvGraphicFramePr>
            <p:nvPr/>
          </p:nvGraphicFramePr>
          <p:xfrm>
            <a:off x="512" y="1189"/>
            <a:ext cx="1130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538" name="Equation" r:id="rId7" imgW="685800" imgH="203200" progId="Equation.DSMT4">
                    <p:embed/>
                  </p:oleObj>
                </mc:Choice>
                <mc:Fallback>
                  <p:oleObj name="Equation" r:id="rId7" imgW="685800" imgH="203200" progId="Equation.DSMT4">
                    <p:embed/>
                    <p:pic>
                      <p:nvPicPr>
                        <p:cNvPr id="0" name="Object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" y="1189"/>
                          <a:ext cx="1130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5"/>
          <p:cNvGrpSpPr/>
          <p:nvPr/>
        </p:nvGrpSpPr>
        <p:grpSpPr bwMode="auto">
          <a:xfrm>
            <a:off x="1574226" y="3904678"/>
            <a:ext cx="3353641" cy="433846"/>
            <a:chOff x="223" y="2303"/>
            <a:chExt cx="3042" cy="394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23" y="2306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kern="0" dirty="0">
                  <a:solidFill>
                    <a:prstClr val="black"/>
                  </a:solidFill>
                </a:rPr>
                <a:t>易知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7" name="Object 163"/>
            <p:cNvGraphicFramePr>
              <a:graphicFrameLocks noChangeAspect="1"/>
            </p:cNvGraphicFramePr>
            <p:nvPr/>
          </p:nvGraphicFramePr>
          <p:xfrm>
            <a:off x="881" y="2303"/>
            <a:ext cx="238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539" name="Equation" r:id="rId9" imgW="1485265" imgH="215900" progId="Equation.DSMT4">
                    <p:embed/>
                  </p:oleObj>
                </mc:Choice>
                <mc:Fallback>
                  <p:oleObj name="Equation" r:id="rId9" imgW="1485265" imgH="215900" progId="Equation.DSMT4">
                    <p:embed/>
                    <p:pic>
                      <p:nvPicPr>
                        <p:cNvPr id="0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1" y="2303"/>
                          <a:ext cx="238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64"/>
          <p:cNvGraphicFramePr>
            <a:graphicFrameLocks noChangeAspect="1"/>
          </p:cNvGraphicFramePr>
          <p:nvPr/>
        </p:nvGraphicFramePr>
        <p:xfrm>
          <a:off x="4896117" y="3926748"/>
          <a:ext cx="14716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40" name="公式" r:id="rId11" imgW="812165" imgH="203200" progId="Equation.3">
                  <p:embed/>
                </p:oleObj>
              </mc:Choice>
              <mc:Fallback>
                <p:oleObj name="公式" r:id="rId11" imgW="812165" imgH="203200" progId="Equation.3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6117" y="3926748"/>
                        <a:ext cx="1471612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106" name="Group 58"/>
          <p:cNvGrpSpPr/>
          <p:nvPr/>
        </p:nvGrpSpPr>
        <p:grpSpPr bwMode="auto">
          <a:xfrm>
            <a:off x="1686835" y="3181109"/>
            <a:ext cx="3917950" cy="439738"/>
            <a:chOff x="435" y="1754"/>
            <a:chExt cx="3553" cy="399"/>
          </a:xfrm>
        </p:grpSpPr>
        <p:sp>
          <p:nvSpPr>
            <p:cNvPr id="107" name="Rectangle 110"/>
            <p:cNvSpPr>
              <a:spLocks noChangeArrowheads="1"/>
            </p:cNvSpPr>
            <p:nvPr/>
          </p:nvSpPr>
          <p:spPr bwMode="auto">
            <a:xfrm>
              <a:off x="435" y="1754"/>
              <a:ext cx="609" cy="39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(4)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08" name="Object 215"/>
            <p:cNvGraphicFramePr>
              <a:graphicFrameLocks noChangeAspect="1"/>
            </p:cNvGraphicFramePr>
            <p:nvPr/>
          </p:nvGraphicFramePr>
          <p:xfrm>
            <a:off x="860" y="1792"/>
            <a:ext cx="3128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77" name="公式" r:id="rId1" imgW="1726565" imgH="203200" progId="Equation.3">
                    <p:embed/>
                  </p:oleObj>
                </mc:Choice>
                <mc:Fallback>
                  <p:oleObj name="公式" r:id="rId1" imgW="1726565" imgH="203200" progId="Equation.3">
                    <p:embed/>
                    <p:pic>
                      <p:nvPicPr>
                        <p:cNvPr id="0" name="Object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1792"/>
                          <a:ext cx="3128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9" name="Group 59"/>
          <p:cNvGrpSpPr/>
          <p:nvPr/>
        </p:nvGrpSpPr>
        <p:grpSpPr bwMode="auto">
          <a:xfrm>
            <a:off x="1686835" y="3512897"/>
            <a:ext cx="5722937" cy="431800"/>
            <a:chOff x="432" y="2049"/>
            <a:chExt cx="5190" cy="392"/>
          </a:xfrm>
        </p:grpSpPr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432" y="2049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(5)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11" name="Object 216"/>
            <p:cNvGraphicFramePr>
              <a:graphicFrameLocks noChangeAspect="1"/>
            </p:cNvGraphicFramePr>
            <p:nvPr/>
          </p:nvGraphicFramePr>
          <p:xfrm>
            <a:off x="850" y="2063"/>
            <a:ext cx="477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78" name="公式" r:id="rId3" imgW="2870200" imgH="215900" progId="Equation.3">
                    <p:embed/>
                  </p:oleObj>
                </mc:Choice>
                <mc:Fallback>
                  <p:oleObj name="公式" r:id="rId3" imgW="2870200" imgH="215900" progId="Equation.3">
                    <p:embed/>
                    <p:pic>
                      <p:nvPicPr>
                        <p:cNvPr id="0" name="Object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" y="2063"/>
                          <a:ext cx="477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" name="Group 62"/>
          <p:cNvGrpSpPr/>
          <p:nvPr/>
        </p:nvGrpSpPr>
        <p:grpSpPr bwMode="auto">
          <a:xfrm>
            <a:off x="1686835" y="4208222"/>
            <a:ext cx="5734050" cy="431800"/>
            <a:chOff x="442" y="2618"/>
            <a:chExt cx="5200" cy="391"/>
          </a:xfrm>
        </p:grpSpPr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42" y="2618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(6)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14" name="Object 217"/>
            <p:cNvGraphicFramePr>
              <a:graphicFrameLocks noChangeAspect="1"/>
            </p:cNvGraphicFramePr>
            <p:nvPr/>
          </p:nvGraphicFramePr>
          <p:xfrm>
            <a:off x="837" y="2671"/>
            <a:ext cx="480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79" name="公式" r:id="rId5" imgW="3251200" imgH="203200" progId="Equation.3">
                    <p:embed/>
                  </p:oleObj>
                </mc:Choice>
                <mc:Fallback>
                  <p:oleObj name="公式" r:id="rId5" imgW="3251200" imgH="203200" progId="Equation.3">
                    <p:embed/>
                    <p:pic>
                      <p:nvPicPr>
                        <p:cNvPr id="0" name="Object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7" y="2671"/>
                          <a:ext cx="480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5" name="Object 218"/>
          <p:cNvGraphicFramePr>
            <a:graphicFrameLocks noChangeAspect="1"/>
          </p:cNvGraphicFramePr>
          <p:nvPr/>
        </p:nvGraphicFramePr>
        <p:xfrm>
          <a:off x="4393522" y="3901834"/>
          <a:ext cx="3054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0" name="公式" r:id="rId7" imgW="1675765" imgH="215900" progId="Equation.3">
                  <p:embed/>
                </p:oleObj>
              </mc:Choice>
              <mc:Fallback>
                <p:oleObj name="公式" r:id="rId7" imgW="1675765" imgH="215900" progId="Equation.3">
                  <p:embed/>
                  <p:pic>
                    <p:nvPicPr>
                      <p:cNvPr id="0" name="Object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522" y="3901834"/>
                        <a:ext cx="30543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219"/>
          <p:cNvGraphicFramePr>
            <a:graphicFrameLocks noChangeAspect="1"/>
          </p:cNvGraphicFramePr>
          <p:nvPr/>
        </p:nvGraphicFramePr>
        <p:xfrm>
          <a:off x="3056847" y="4595572"/>
          <a:ext cx="28765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1" name="公式" r:id="rId9" imgW="1765300" imgH="203200" progId="Equation.3">
                  <p:embed/>
                </p:oleObj>
              </mc:Choice>
              <mc:Fallback>
                <p:oleObj name="公式" r:id="rId9" imgW="1765300" imgH="203200" progId="Equation.3">
                  <p:embed/>
                  <p:pic>
                    <p:nvPicPr>
                      <p:cNvPr id="0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847" y="4595572"/>
                        <a:ext cx="287655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60"/>
          <p:cNvGrpSpPr/>
          <p:nvPr/>
        </p:nvGrpSpPr>
        <p:grpSpPr bwMode="auto">
          <a:xfrm>
            <a:off x="1686835" y="4843222"/>
            <a:ext cx="4449762" cy="450850"/>
            <a:chOff x="429" y="3208"/>
            <a:chExt cx="4036" cy="408"/>
          </a:xfrm>
        </p:grpSpPr>
        <p:graphicFrame>
          <p:nvGraphicFramePr>
            <p:cNvPr id="118" name="Object 220"/>
            <p:cNvGraphicFramePr>
              <a:graphicFrameLocks noChangeAspect="1"/>
            </p:cNvGraphicFramePr>
            <p:nvPr/>
          </p:nvGraphicFramePr>
          <p:xfrm>
            <a:off x="822" y="3273"/>
            <a:ext cx="364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2" name="公式" r:id="rId11" imgW="2324100" imgH="203200" progId="Equation.3">
                    <p:embed/>
                  </p:oleObj>
                </mc:Choice>
                <mc:Fallback>
                  <p:oleObj name="公式" r:id="rId11" imgW="2324100" imgH="203200" progId="Equation.3">
                    <p:embed/>
                    <p:pic>
                      <p:nvPicPr>
                        <p:cNvPr id="0" name="Object 2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3273"/>
                          <a:ext cx="3643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Rectangle 110"/>
            <p:cNvSpPr>
              <a:spLocks noChangeArrowheads="1"/>
            </p:cNvSpPr>
            <p:nvPr/>
          </p:nvSpPr>
          <p:spPr bwMode="auto">
            <a:xfrm>
              <a:off x="429" y="3208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(7)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</p:grpSp>
      <p:graphicFrame>
        <p:nvGraphicFramePr>
          <p:cNvPr id="120" name="Object 221"/>
          <p:cNvGraphicFramePr>
            <a:graphicFrameLocks noChangeAspect="1"/>
          </p:cNvGraphicFramePr>
          <p:nvPr/>
        </p:nvGraphicFramePr>
        <p:xfrm>
          <a:off x="3234647" y="5251209"/>
          <a:ext cx="446563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3" name="公式" r:id="rId13" imgW="2654300" imgH="203200" progId="Equation.3">
                  <p:embed/>
                </p:oleObj>
              </mc:Choice>
              <mc:Fallback>
                <p:oleObj name="公式" r:id="rId13" imgW="2654300" imgH="203200" progId="Equation.3">
                  <p:embed/>
                  <p:pic>
                    <p:nvPicPr>
                      <p:cNvPr id="0" name="Object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647" y="5251209"/>
                        <a:ext cx="446563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222"/>
          <p:cNvGraphicFramePr>
            <a:graphicFrameLocks noChangeAspect="1"/>
          </p:cNvGraphicFramePr>
          <p:nvPr/>
        </p:nvGraphicFramePr>
        <p:xfrm>
          <a:off x="3236235" y="5600459"/>
          <a:ext cx="22971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4" name="公式" r:id="rId15" imgW="1409065" imgH="203200" progId="Equation.3">
                  <p:embed/>
                </p:oleObj>
              </mc:Choice>
              <mc:Fallback>
                <p:oleObj name="公式" r:id="rId15" imgW="1409065" imgH="203200" progId="Equation.3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235" y="5600459"/>
                        <a:ext cx="229711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" name="Group 47"/>
          <p:cNvGrpSpPr/>
          <p:nvPr/>
        </p:nvGrpSpPr>
        <p:grpSpPr bwMode="auto">
          <a:xfrm>
            <a:off x="1686835" y="2217497"/>
            <a:ext cx="4429125" cy="431800"/>
            <a:chOff x="426" y="1923"/>
            <a:chExt cx="4016" cy="392"/>
          </a:xfrm>
        </p:grpSpPr>
        <p:sp>
          <p:nvSpPr>
            <p:cNvPr id="123" name="Rectangle 110"/>
            <p:cNvSpPr>
              <a:spLocks noChangeArrowheads="1"/>
            </p:cNvSpPr>
            <p:nvPr/>
          </p:nvSpPr>
          <p:spPr bwMode="auto">
            <a:xfrm>
              <a:off x="426" y="1923"/>
              <a:ext cx="274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(1)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若        相互独立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24" name="Object 224"/>
            <p:cNvGraphicFramePr>
              <a:graphicFrameLocks noChangeAspect="1"/>
            </p:cNvGraphicFramePr>
            <p:nvPr/>
          </p:nvGraphicFramePr>
          <p:xfrm>
            <a:off x="1112" y="1992"/>
            <a:ext cx="49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5" name="公式" r:id="rId17" imgW="342900" imgH="177800" progId="Equation.3">
                    <p:embed/>
                  </p:oleObj>
                </mc:Choice>
                <mc:Fallback>
                  <p:oleObj name="公式" r:id="rId17" imgW="342900" imgH="177800" progId="Equation.3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" y="1992"/>
                          <a:ext cx="49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" name="Object 225"/>
            <p:cNvGraphicFramePr>
              <a:graphicFrameLocks noChangeAspect="1"/>
            </p:cNvGraphicFramePr>
            <p:nvPr/>
          </p:nvGraphicFramePr>
          <p:xfrm>
            <a:off x="2976" y="1965"/>
            <a:ext cx="1466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6" name="公式" r:id="rId19" imgW="862965" imgH="203200" progId="Equation.3">
                    <p:embed/>
                  </p:oleObj>
                </mc:Choice>
                <mc:Fallback>
                  <p:oleObj name="公式" r:id="rId19" imgW="862965" imgH="203200" progId="Equation.3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5"/>
                          <a:ext cx="1466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6" name="Group 51"/>
          <p:cNvGrpSpPr/>
          <p:nvPr/>
        </p:nvGrpSpPr>
        <p:grpSpPr bwMode="auto">
          <a:xfrm>
            <a:off x="1686835" y="2544522"/>
            <a:ext cx="3101975" cy="446087"/>
            <a:chOff x="435" y="1994"/>
            <a:chExt cx="2813" cy="405"/>
          </a:xfrm>
        </p:grpSpPr>
        <p:sp>
          <p:nvSpPr>
            <p:cNvPr id="127" name="Rectangle 110"/>
            <p:cNvSpPr>
              <a:spLocks noChangeArrowheads="1"/>
            </p:cNvSpPr>
            <p:nvPr/>
          </p:nvSpPr>
          <p:spPr bwMode="auto">
            <a:xfrm>
              <a:off x="435" y="1994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(2)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28" name="Object 226"/>
            <p:cNvGraphicFramePr>
              <a:graphicFrameLocks noChangeAspect="1"/>
            </p:cNvGraphicFramePr>
            <p:nvPr/>
          </p:nvGraphicFramePr>
          <p:xfrm>
            <a:off x="849" y="2051"/>
            <a:ext cx="2399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7" name="公式" r:id="rId21" imgW="1435100" imgH="203200" progId="Equation.3">
                    <p:embed/>
                  </p:oleObj>
                </mc:Choice>
                <mc:Fallback>
                  <p:oleObj name="公式" r:id="rId21" imgW="1435100" imgH="203200" progId="Equation.3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" y="2051"/>
                          <a:ext cx="2399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" name="Group 54"/>
          <p:cNvGrpSpPr/>
          <p:nvPr/>
        </p:nvGrpSpPr>
        <p:grpSpPr bwMode="auto">
          <a:xfrm>
            <a:off x="1686835" y="2842972"/>
            <a:ext cx="2870200" cy="430212"/>
            <a:chOff x="434" y="2287"/>
            <a:chExt cx="2603" cy="391"/>
          </a:xfrm>
        </p:grpSpPr>
        <p:sp>
          <p:nvSpPr>
            <p:cNvPr id="130" name="Rectangle 110"/>
            <p:cNvSpPr>
              <a:spLocks noChangeArrowheads="1"/>
            </p:cNvSpPr>
            <p:nvPr/>
          </p:nvSpPr>
          <p:spPr bwMode="auto">
            <a:xfrm>
              <a:off x="434" y="2287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(3)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31" name="Object 227"/>
            <p:cNvGraphicFramePr>
              <a:graphicFrameLocks noChangeAspect="1"/>
            </p:cNvGraphicFramePr>
            <p:nvPr/>
          </p:nvGraphicFramePr>
          <p:xfrm>
            <a:off x="841" y="2342"/>
            <a:ext cx="219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8" name="公式" r:id="rId23" imgW="1485265" imgH="215900" progId="Equation.3">
                    <p:embed/>
                  </p:oleObj>
                </mc:Choice>
                <mc:Fallback>
                  <p:oleObj name="公式" r:id="rId23" imgW="1485265" imgH="215900" progId="Equation.3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1" y="2342"/>
                          <a:ext cx="2196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2" name="Object 228"/>
          <p:cNvGraphicFramePr>
            <a:graphicFrameLocks noChangeAspect="1"/>
          </p:cNvGraphicFramePr>
          <p:nvPr/>
        </p:nvGraphicFramePr>
        <p:xfrm>
          <a:off x="4552272" y="2903297"/>
          <a:ext cx="15240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89" name="公式" r:id="rId25" imgW="812165" imgH="203200" progId="Equation.3">
                  <p:embed/>
                </p:oleObj>
              </mc:Choice>
              <mc:Fallback>
                <p:oleObj name="公式" r:id="rId25" imgW="812165" imgH="203200" progId="Equation.3">
                  <p:embed/>
                  <p:pic>
                    <p:nvPicPr>
                      <p:cNvPr id="0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272" y="2903297"/>
                        <a:ext cx="152400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" name="组合 62"/>
          <p:cNvGrpSpPr/>
          <p:nvPr/>
        </p:nvGrpSpPr>
        <p:grpSpPr bwMode="auto">
          <a:xfrm>
            <a:off x="1815422" y="1879359"/>
            <a:ext cx="5257800" cy="430213"/>
            <a:chOff x="1476127" y="773340"/>
            <a:chExt cx="5257629" cy="431054"/>
          </a:xfrm>
        </p:grpSpPr>
        <p:grpSp>
          <p:nvGrpSpPr>
            <p:cNvPr id="134" name="Group 35"/>
            <p:cNvGrpSpPr/>
            <p:nvPr/>
          </p:nvGrpSpPr>
          <p:grpSpPr bwMode="auto">
            <a:xfrm>
              <a:off x="1736292" y="773340"/>
              <a:ext cx="4997464" cy="431054"/>
              <a:chOff x="491" y="420"/>
              <a:chExt cx="4532" cy="391"/>
            </a:xfrm>
          </p:grpSpPr>
          <p:sp>
            <p:nvSpPr>
              <p:cNvPr id="136" name="Rectangle 110"/>
              <p:cNvSpPr>
                <a:spLocks noChangeArrowheads="1"/>
              </p:cNvSpPr>
              <p:nvPr/>
            </p:nvSpPr>
            <p:spPr bwMode="auto">
              <a:xfrm>
                <a:off x="491" y="420"/>
                <a:ext cx="4532" cy="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/>
                  </a:rPr>
                  <a:t>协方差的基本性质：</a:t>
                </a: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其中       为常数</a:t>
                </a: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)</a:t>
                </a:r>
                <a:endPara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37" name="Object 223"/>
              <p:cNvGraphicFramePr>
                <a:graphicFrameLocks noChangeAspect="1"/>
              </p:cNvGraphicFramePr>
              <p:nvPr/>
            </p:nvGraphicFramePr>
            <p:xfrm>
              <a:off x="3462" y="465"/>
              <a:ext cx="450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3590" name="公式" r:id="rId27" imgW="241300" imgH="190500" progId="Equation.3">
                      <p:embed/>
                    </p:oleObj>
                  </mc:Choice>
                  <mc:Fallback>
                    <p:oleObj name="公式" r:id="rId27" imgW="241300" imgH="190500" progId="Equation.3">
                      <p:embed/>
                      <p:pic>
                        <p:nvPicPr>
                          <p:cNvPr id="0" name="Object 2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2" y="465"/>
                            <a:ext cx="450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35" name="Picture 18" descr="E:\MB001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127" y="88650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14"/>
          <p:cNvGrpSpPr/>
          <p:nvPr/>
        </p:nvGrpSpPr>
        <p:grpSpPr bwMode="auto">
          <a:xfrm>
            <a:off x="1564306" y="5897518"/>
            <a:ext cx="6257586" cy="430570"/>
            <a:chOff x="3" y="1950"/>
            <a:chExt cx="5676" cy="391"/>
          </a:xfrm>
        </p:grpSpPr>
        <p:sp>
          <p:nvSpPr>
            <p:cNvPr id="42" name="Rectangle 110"/>
            <p:cNvSpPr>
              <a:spLocks noChangeArrowheads="1"/>
            </p:cNvSpPr>
            <p:nvPr/>
          </p:nvSpPr>
          <p:spPr bwMode="auto">
            <a:xfrm>
              <a:off x="3" y="1950"/>
              <a:ext cx="4380" cy="3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(8)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           存在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则有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3" name="Object 160"/>
            <p:cNvGraphicFramePr>
              <a:graphicFrameLocks noChangeAspect="1"/>
            </p:cNvGraphicFramePr>
            <p:nvPr/>
          </p:nvGraphicFramePr>
          <p:xfrm>
            <a:off x="629" y="1965"/>
            <a:ext cx="1344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91" name="Equation" r:id="rId30" imgW="22250400" imgH="5486400" progId="Equation.DSMT4">
                    <p:embed/>
                  </p:oleObj>
                </mc:Choice>
                <mc:Fallback>
                  <p:oleObj name="Equation" r:id="rId30" imgW="22250400" imgH="5486400" progId="Equation.DSMT4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" y="1965"/>
                          <a:ext cx="1344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Object 161"/>
            <p:cNvGraphicFramePr>
              <a:graphicFrameLocks noChangeAspect="1"/>
            </p:cNvGraphicFramePr>
            <p:nvPr/>
          </p:nvGraphicFramePr>
          <p:xfrm>
            <a:off x="3086" y="1952"/>
            <a:ext cx="2593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92" name="Equation" r:id="rId32" imgW="37490400" imgH="5486400" progId="Equation.DSMT4">
                    <p:embed/>
                  </p:oleObj>
                </mc:Choice>
                <mc:Fallback>
                  <p:oleObj name="Equation" r:id="rId32" imgW="37490400" imgH="5486400" progId="Equation.DSMT4">
                    <p:embed/>
                    <p:pic>
                      <p:nvPicPr>
                        <p:cNvPr id="0" name="Object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6" y="1952"/>
                          <a:ext cx="2593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2715430" y="6408793"/>
          <a:ext cx="3400530" cy="46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3" name="Equation" r:id="rId34" imgW="40538400" imgH="5486400" progId="Equation.DSMT4">
                  <p:embed/>
                </p:oleObj>
              </mc:Choice>
              <mc:Fallback>
                <p:oleObj name="Equation" r:id="rId34" imgW="40538400" imgH="54864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2715430" y="6408793"/>
                        <a:ext cx="3400530" cy="460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矩形 45"/>
          <p:cNvSpPr/>
          <p:nvPr/>
        </p:nvSpPr>
        <p:spPr>
          <a:xfrm>
            <a:off x="1103426" y="6425334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</a:rPr>
              <a:t>特别地，有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149843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矩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32"/>
          <p:cNvGrpSpPr/>
          <p:nvPr/>
        </p:nvGrpSpPr>
        <p:grpSpPr bwMode="auto">
          <a:xfrm>
            <a:off x="1403172" y="2212439"/>
            <a:ext cx="5813425" cy="455613"/>
            <a:chOff x="485" y="742"/>
            <a:chExt cx="3662" cy="287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485" y="742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ct 471"/>
            <p:cNvGraphicFramePr>
              <a:graphicFrameLocks noChangeAspect="1"/>
            </p:cNvGraphicFramePr>
            <p:nvPr/>
          </p:nvGraphicFramePr>
          <p:xfrm>
            <a:off x="989" y="742"/>
            <a:ext cx="60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85" name="公式" r:id="rId1" imgW="457200" imgH="215900" progId="Equation.3">
                    <p:embed/>
                  </p:oleObj>
                </mc:Choice>
                <mc:Fallback>
                  <p:oleObj name="公式" r:id="rId1" imgW="457200" imgH="215900" progId="Equation.3">
                    <p:embed/>
                    <p:pic>
                      <p:nvPicPr>
                        <p:cNvPr id="0" name="Object 4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9" y="742"/>
                          <a:ext cx="600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565" y="747"/>
              <a:ext cx="258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的 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阶原点矩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(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阶矩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Object 472"/>
            <p:cNvGraphicFramePr>
              <a:graphicFrameLocks noChangeAspect="1"/>
            </p:cNvGraphicFramePr>
            <p:nvPr/>
          </p:nvGraphicFramePr>
          <p:xfrm>
            <a:off x="1786" y="779"/>
            <a:ext cx="23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86" name="公式" r:id="rId3" imgW="177800" imgH="152400" progId="Equation.3">
                    <p:embed/>
                  </p:oleObj>
                </mc:Choice>
                <mc:Fallback>
                  <p:oleObj name="公式" r:id="rId3" imgW="177800" imgH="152400" progId="Equation.3">
                    <p:embed/>
                    <p:pic>
                      <p:nvPicPr>
                        <p:cNvPr id="0" name="Object 4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6" y="779"/>
                          <a:ext cx="233" cy="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73"/>
            <p:cNvGraphicFramePr>
              <a:graphicFrameLocks noChangeAspect="1"/>
            </p:cNvGraphicFramePr>
            <p:nvPr/>
          </p:nvGraphicFramePr>
          <p:xfrm>
            <a:off x="2205" y="757"/>
            <a:ext cx="1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87" name="公式" r:id="rId5" imgW="127000" imgH="177165" progId="Equation.3">
                    <p:embed/>
                  </p:oleObj>
                </mc:Choice>
                <mc:Fallback>
                  <p:oleObj name="公式" r:id="rId5" imgW="127000" imgH="177165" progId="Equation.3">
                    <p:embed/>
                    <p:pic>
                      <p:nvPicPr>
                        <p:cNvPr id="0" name="Object 4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5" y="757"/>
                          <a:ext cx="166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74"/>
            <p:cNvGraphicFramePr>
              <a:graphicFrameLocks noChangeAspect="1"/>
            </p:cNvGraphicFramePr>
            <p:nvPr/>
          </p:nvGraphicFramePr>
          <p:xfrm>
            <a:off x="3214" y="766"/>
            <a:ext cx="1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88" name="公式" r:id="rId7" imgW="127000" imgH="177165" progId="Equation.3">
                    <p:embed/>
                  </p:oleObj>
                </mc:Choice>
                <mc:Fallback>
                  <p:oleObj name="公式" r:id="rId7" imgW="127000" imgH="177165" progId="Equation.3">
                    <p:embed/>
                    <p:pic>
                      <p:nvPicPr>
                        <p:cNvPr id="0" name="Object 4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4" y="766"/>
                          <a:ext cx="166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41"/>
          <p:cNvGrpSpPr/>
          <p:nvPr/>
        </p:nvGrpSpPr>
        <p:grpSpPr bwMode="auto">
          <a:xfrm>
            <a:off x="1388885" y="2591852"/>
            <a:ext cx="5526087" cy="431800"/>
            <a:chOff x="483" y="1077"/>
            <a:chExt cx="3481" cy="272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83" y="1078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475"/>
            <p:cNvGraphicFramePr>
              <a:graphicFrameLocks noChangeAspect="1"/>
            </p:cNvGraphicFramePr>
            <p:nvPr/>
          </p:nvGraphicFramePr>
          <p:xfrm>
            <a:off x="1012" y="1092"/>
            <a:ext cx="118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89" name="公式" r:id="rId9" imgW="1015365" imgH="215900" progId="Equation.3">
                    <p:embed/>
                  </p:oleObj>
                </mc:Choice>
                <mc:Fallback>
                  <p:oleObj name="公式" r:id="rId9" imgW="1015365" imgH="215900" progId="Equation.3">
                    <p:embed/>
                    <p:pic>
                      <p:nvPicPr>
                        <p:cNvPr id="0" name="Object 4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1092"/>
                          <a:ext cx="1189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2163" y="1077"/>
              <a:ext cx="18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的    </a:t>
              </a: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阶中心矩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476"/>
            <p:cNvGraphicFramePr>
              <a:graphicFrameLocks noChangeAspect="1"/>
            </p:cNvGraphicFramePr>
            <p:nvPr/>
          </p:nvGraphicFramePr>
          <p:xfrm>
            <a:off x="2373" y="1110"/>
            <a:ext cx="25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0" name="公式" r:id="rId11" imgW="177800" imgH="152400" progId="Equation.3">
                    <p:embed/>
                  </p:oleObj>
                </mc:Choice>
                <mc:Fallback>
                  <p:oleObj name="公式" r:id="rId11" imgW="177800" imgH="152400" progId="Equation.3">
                    <p:embed/>
                    <p:pic>
                      <p:nvPicPr>
                        <p:cNvPr id="0" name="Object 4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3" y="1110"/>
                          <a:ext cx="253" cy="2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77"/>
            <p:cNvGraphicFramePr>
              <a:graphicFrameLocks noChangeAspect="1"/>
            </p:cNvGraphicFramePr>
            <p:nvPr/>
          </p:nvGraphicFramePr>
          <p:xfrm>
            <a:off x="2803" y="1084"/>
            <a:ext cx="18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1" name="公式" r:id="rId13" imgW="127000" imgH="177165" progId="Equation.3">
                    <p:embed/>
                  </p:oleObj>
                </mc:Choice>
                <mc:Fallback>
                  <p:oleObj name="公式" r:id="rId13" imgW="127000" imgH="177165" progId="Equation.3">
                    <p:embed/>
                    <p:pic>
                      <p:nvPicPr>
                        <p:cNvPr id="0" name="Object 4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3" y="1084"/>
                          <a:ext cx="180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48"/>
          <p:cNvGrpSpPr/>
          <p:nvPr/>
        </p:nvGrpSpPr>
        <p:grpSpPr bwMode="auto">
          <a:xfrm>
            <a:off x="1395235" y="3003014"/>
            <a:ext cx="5676900" cy="433388"/>
            <a:chOff x="487" y="1412"/>
            <a:chExt cx="3576" cy="273"/>
          </a:xfrm>
        </p:grpSpPr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487" y="1413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(3)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478"/>
            <p:cNvGraphicFramePr>
              <a:graphicFrameLocks noChangeAspect="1"/>
            </p:cNvGraphicFramePr>
            <p:nvPr/>
          </p:nvGraphicFramePr>
          <p:xfrm>
            <a:off x="1000" y="1417"/>
            <a:ext cx="733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2" name="公式" r:id="rId14" imgW="596900" imgH="215900" progId="Equation.3">
                    <p:embed/>
                  </p:oleObj>
                </mc:Choice>
                <mc:Fallback>
                  <p:oleObj name="公式" r:id="rId14" imgW="596900" imgH="215900" progId="Equation.3">
                    <p:embed/>
                    <p:pic>
                      <p:nvPicPr>
                        <p:cNvPr id="0" name="Object 4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" y="1417"/>
                          <a:ext cx="733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696" y="1412"/>
              <a:ext cx="236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    的    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阶混合原点矩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479"/>
            <p:cNvGraphicFramePr>
              <a:graphicFrameLocks noChangeAspect="1"/>
            </p:cNvGraphicFramePr>
            <p:nvPr/>
          </p:nvGraphicFramePr>
          <p:xfrm>
            <a:off x="1919" y="1462"/>
            <a:ext cx="390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3" name="公式" r:id="rId16" imgW="316865" imgH="177800" progId="Equation.3">
                    <p:embed/>
                  </p:oleObj>
                </mc:Choice>
                <mc:Fallback>
                  <p:oleObj name="公式" r:id="rId16" imgW="316865" imgH="177800" progId="Equation.3">
                    <p:embed/>
                    <p:pic>
                      <p:nvPicPr>
                        <p:cNvPr id="0" name="Object 4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9" y="1462"/>
                          <a:ext cx="390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480"/>
            <p:cNvGraphicFramePr>
              <a:graphicFrameLocks noChangeAspect="1"/>
            </p:cNvGraphicFramePr>
            <p:nvPr/>
          </p:nvGraphicFramePr>
          <p:xfrm>
            <a:off x="2513" y="1441"/>
            <a:ext cx="357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4" name="公式" r:id="rId18" imgW="292100" imgH="177800" progId="Equation.3">
                    <p:embed/>
                  </p:oleObj>
                </mc:Choice>
                <mc:Fallback>
                  <p:oleObj name="公式" r:id="rId18" imgW="292100" imgH="177800" progId="Equation.3">
                    <p:embed/>
                    <p:pic>
                      <p:nvPicPr>
                        <p:cNvPr id="0" name="Object 4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1441"/>
                          <a:ext cx="357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57"/>
          <p:cNvGrpSpPr/>
          <p:nvPr/>
        </p:nvGrpSpPr>
        <p:grpSpPr bwMode="auto">
          <a:xfrm>
            <a:off x="1377772" y="3388777"/>
            <a:ext cx="7075488" cy="460375"/>
            <a:chOff x="482" y="1732"/>
            <a:chExt cx="4457" cy="290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965" y="1732"/>
              <a:ext cx="19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     的        </a:t>
              </a: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阶混合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482" y="1733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(4)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" name="Object 481"/>
            <p:cNvGraphicFramePr>
              <a:graphicFrameLocks noChangeAspect="1"/>
            </p:cNvGraphicFramePr>
            <p:nvPr/>
          </p:nvGraphicFramePr>
          <p:xfrm>
            <a:off x="977" y="1741"/>
            <a:ext cx="204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5" name="公式" r:id="rId20" imgW="1688465" imgH="215900" progId="Equation.3">
                    <p:embed/>
                  </p:oleObj>
                </mc:Choice>
                <mc:Fallback>
                  <p:oleObj name="公式" r:id="rId20" imgW="1688465" imgH="215900" progId="Equation.3">
                    <p:embed/>
                    <p:pic>
                      <p:nvPicPr>
                        <p:cNvPr id="0" name="Object 4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" y="1741"/>
                          <a:ext cx="2042" cy="2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82"/>
            <p:cNvGraphicFramePr>
              <a:graphicFrameLocks noChangeAspect="1"/>
            </p:cNvGraphicFramePr>
            <p:nvPr/>
          </p:nvGraphicFramePr>
          <p:xfrm>
            <a:off x="3226" y="1769"/>
            <a:ext cx="408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6" name="公式" r:id="rId22" imgW="316865" imgH="177800" progId="Equation.3">
                    <p:embed/>
                  </p:oleObj>
                </mc:Choice>
                <mc:Fallback>
                  <p:oleObj name="公式" r:id="rId22" imgW="316865" imgH="177800" progId="Equation.3">
                    <p:embed/>
                    <p:pic>
                      <p:nvPicPr>
                        <p:cNvPr id="0" name="Object 4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6" y="1769"/>
                          <a:ext cx="408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83"/>
            <p:cNvGraphicFramePr>
              <a:graphicFrameLocks noChangeAspect="1"/>
            </p:cNvGraphicFramePr>
            <p:nvPr/>
          </p:nvGraphicFramePr>
          <p:xfrm>
            <a:off x="3856" y="1757"/>
            <a:ext cx="37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7" name="公式" r:id="rId24" imgW="292100" imgH="177800" progId="Equation.3">
                    <p:embed/>
                  </p:oleObj>
                </mc:Choice>
                <mc:Fallback>
                  <p:oleObj name="公式" r:id="rId24" imgW="292100" imgH="177800" progId="Equation.3">
                    <p:embed/>
                    <p:pic>
                      <p:nvPicPr>
                        <p:cNvPr id="0" name="Object 4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6" y="1757"/>
                          <a:ext cx="374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/>
          <p:cNvGrpSpPr/>
          <p:nvPr/>
        </p:nvGrpSpPr>
        <p:grpSpPr bwMode="auto">
          <a:xfrm>
            <a:off x="460148" y="1823502"/>
            <a:ext cx="7296199" cy="430212"/>
            <a:chOff x="276543" y="1243332"/>
            <a:chExt cx="7295832" cy="430214"/>
          </a:xfrm>
        </p:grpSpPr>
        <p:grpSp>
          <p:nvGrpSpPr>
            <p:cNvPr id="33" name="Group 63"/>
            <p:cNvGrpSpPr/>
            <p:nvPr/>
          </p:nvGrpSpPr>
          <p:grpSpPr bwMode="auto">
            <a:xfrm>
              <a:off x="276543" y="1243332"/>
              <a:ext cx="6469063" cy="430214"/>
              <a:chOff x="-119" y="420"/>
              <a:chExt cx="4075" cy="271"/>
            </a:xfrm>
          </p:grpSpPr>
          <p:sp>
            <p:nvSpPr>
              <p:cNvPr id="35" name="Rectangle 110"/>
              <p:cNvSpPr>
                <a:spLocks noChangeArrowheads="1"/>
              </p:cNvSpPr>
              <p:nvPr/>
            </p:nvSpPr>
            <p:spPr bwMode="auto">
              <a:xfrm>
                <a:off x="-119" y="420"/>
                <a:ext cx="407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r>
                  <a:rPr kumimoji="0" lang="en-US" altLang="zh-CN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3.3.4-5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设       为随机变量且各阶矩都存在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6" name="Object 470"/>
              <p:cNvGraphicFramePr>
                <a:graphicFrameLocks noChangeAspect="1"/>
              </p:cNvGraphicFramePr>
              <p:nvPr/>
            </p:nvGraphicFramePr>
            <p:xfrm>
              <a:off x="1118" y="459"/>
              <a:ext cx="400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4698" name="公式" r:id="rId26" imgW="316865" imgH="177800" progId="Equation.3">
                      <p:embed/>
                    </p:oleObj>
                  </mc:Choice>
                  <mc:Fallback>
                    <p:oleObj name="公式" r:id="rId26" imgW="316865" imgH="177800" progId="Equation.3">
                      <p:embed/>
                      <p:pic>
                        <p:nvPicPr>
                          <p:cNvPr id="0" name="Object 4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8" y="459"/>
                            <a:ext cx="400" cy="22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484"/>
            <p:cNvGraphicFramePr>
              <a:graphicFrameLocks noChangeAspect="1"/>
            </p:cNvGraphicFramePr>
            <p:nvPr/>
          </p:nvGraphicFramePr>
          <p:xfrm>
            <a:off x="6216650" y="1293813"/>
            <a:ext cx="13557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99" name="公式" r:id="rId28" imgW="698500" imgH="190500" progId="Equation.3">
                    <p:embed/>
                  </p:oleObj>
                </mc:Choice>
                <mc:Fallback>
                  <p:oleObj name="公式" r:id="rId28" imgW="698500" imgH="190500" progId="Equation.3">
                    <p:embed/>
                    <p:pic>
                      <p:nvPicPr>
                        <p:cNvPr id="0" name="Object 4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6650" y="1293813"/>
                          <a:ext cx="1355725" cy="374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Rectangle 110"/>
          <p:cNvSpPr>
            <a:spLocks noChangeArrowheads="1"/>
          </p:cNvSpPr>
          <p:nvPr/>
        </p:nvSpPr>
        <p:spPr bwMode="auto">
          <a:xfrm>
            <a:off x="876122" y="3779302"/>
            <a:ext cx="1901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合中心矩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Rectangle 110"/>
          <p:cNvSpPr>
            <a:spLocks noChangeArrowheads="1"/>
          </p:cNvSpPr>
          <p:nvPr/>
        </p:nvSpPr>
        <p:spPr bwMode="auto">
          <a:xfrm>
            <a:off x="3481210" y="4123789"/>
            <a:ext cx="2290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 1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阶原点矩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485"/>
          <p:cNvGraphicFramePr>
            <a:graphicFrameLocks noChangeAspect="1"/>
          </p:cNvGraphicFramePr>
          <p:nvPr/>
        </p:nvGraphicFramePr>
        <p:xfrm>
          <a:off x="2628722" y="4146014"/>
          <a:ext cx="82073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0" name="公式" r:id="rId30" imgW="393700" imgH="203200" progId="Equation.3">
                  <p:embed/>
                </p:oleObj>
              </mc:Choice>
              <mc:Fallback>
                <p:oleObj name="公式" r:id="rId30" imgW="393700" imgH="203200" progId="Equation.3">
                  <p:embed/>
                  <p:pic>
                    <p:nvPicPr>
                      <p:cNvPr id="0" name="Object 4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722" y="4146014"/>
                        <a:ext cx="820738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86"/>
          <p:cNvGraphicFramePr>
            <a:graphicFrameLocks noChangeAspect="1"/>
          </p:cNvGraphicFramePr>
          <p:nvPr/>
        </p:nvGraphicFramePr>
        <p:xfrm>
          <a:off x="2698572" y="4580989"/>
          <a:ext cx="8143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1" name="公式" r:id="rId32" imgW="405765" imgH="203200" progId="Equation.3">
                  <p:embed/>
                </p:oleObj>
              </mc:Choice>
              <mc:Fallback>
                <p:oleObj name="公式" r:id="rId32" imgW="405765" imgH="203200" progId="Equation.3">
                  <p:embed/>
                  <p:pic>
                    <p:nvPicPr>
                      <p:cNvPr id="0" name="Object 4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72" y="4580989"/>
                        <a:ext cx="81438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87"/>
          <p:cNvGraphicFramePr>
            <a:graphicFrameLocks noChangeAspect="1"/>
          </p:cNvGraphicFramePr>
          <p:nvPr/>
        </p:nvGraphicFramePr>
        <p:xfrm>
          <a:off x="2228672" y="4976277"/>
          <a:ext cx="13731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2" name="公式" r:id="rId34" imgW="685800" imgH="203200" progId="Equation.3">
                  <p:embed/>
                </p:oleObj>
              </mc:Choice>
              <mc:Fallback>
                <p:oleObj name="公式" r:id="rId34" imgW="685800" imgH="203200" progId="Equation.3">
                  <p:embed/>
                  <p:pic>
                    <p:nvPicPr>
                      <p:cNvPr id="0" name="Object 4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672" y="4976277"/>
                        <a:ext cx="137318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110"/>
          <p:cNvSpPr>
            <a:spLocks noChangeArrowheads="1"/>
          </p:cNvSpPr>
          <p:nvPr/>
        </p:nvSpPr>
        <p:spPr bwMode="auto">
          <a:xfrm>
            <a:off x="3479622" y="4527014"/>
            <a:ext cx="2444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 2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阶中心矩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110"/>
          <p:cNvSpPr>
            <a:spLocks noChangeArrowheads="1"/>
          </p:cNvSpPr>
          <p:nvPr/>
        </p:nvSpPr>
        <p:spPr bwMode="auto">
          <a:xfrm>
            <a:off x="3492322" y="4915952"/>
            <a:ext cx="300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 2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阶混合中心矩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Rectangle 110"/>
          <p:cNvSpPr>
            <a:spLocks noChangeArrowheads="1"/>
          </p:cNvSpPr>
          <p:nvPr/>
        </p:nvSpPr>
        <p:spPr bwMode="auto">
          <a:xfrm>
            <a:off x="6692653" y="2220377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Rectangle 110"/>
          <p:cNvSpPr>
            <a:spLocks noChangeArrowheads="1"/>
          </p:cNvSpPr>
          <p:nvPr/>
        </p:nvSpPr>
        <p:spPr bwMode="auto">
          <a:xfrm>
            <a:off x="6423640" y="2578054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Rectangle 110"/>
          <p:cNvSpPr>
            <a:spLocks noChangeArrowheads="1"/>
          </p:cNvSpPr>
          <p:nvPr/>
        </p:nvSpPr>
        <p:spPr bwMode="auto">
          <a:xfrm>
            <a:off x="6845123" y="2967593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457747" y="2211072"/>
          <a:ext cx="423774" cy="50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3" name="Equation" r:id="rId36" imgW="4572000" imgH="5486400" progId="Equation.DSMT4">
                  <p:embed/>
                </p:oleObj>
              </mc:Choice>
              <mc:Fallback>
                <p:oleObj name="Equation" r:id="rId36" imgW="4572000" imgH="5486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7457747" y="2211072"/>
                        <a:ext cx="423774" cy="50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156121" y="2568816"/>
          <a:ext cx="384325" cy="46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4" name="Equation" r:id="rId38" imgW="4572000" imgH="5486400" progId="Equation.DSMT4">
                  <p:embed/>
                </p:oleObj>
              </mc:Choice>
              <mc:Fallback>
                <p:oleObj name="Equation" r:id="rId38" imgW="4572000" imgH="54864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7156121" y="2568816"/>
                        <a:ext cx="384325" cy="46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590316" y="2960479"/>
          <a:ext cx="444610" cy="47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5" name="Equation" r:id="rId40" imgW="5181600" imgH="5486400" progId="Equation.DSMT4">
                  <p:embed/>
                </p:oleObj>
              </mc:Choice>
              <mc:Fallback>
                <p:oleObj name="Equation" r:id="rId40" imgW="5181600" imgH="54864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7590316" y="2960479"/>
                        <a:ext cx="444610" cy="47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110"/>
          <p:cNvSpPr>
            <a:spLocks noChangeArrowheads="1"/>
          </p:cNvSpPr>
          <p:nvPr/>
        </p:nvSpPr>
        <p:spPr bwMode="auto">
          <a:xfrm>
            <a:off x="2001659" y="3766900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2746852" y="3759786"/>
          <a:ext cx="444610" cy="47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6" name="Equation" r:id="rId42" imgW="5181600" imgH="5486400" progId="Equation.DSMT4">
                  <p:embed/>
                </p:oleObj>
              </mc:Choice>
              <mc:Fallback>
                <p:oleObj name="Equation" r:id="rId42" imgW="5181600" imgH="5486400" progId="Equation.DSMT4">
                  <p:embed/>
                  <p:pic>
                    <p:nvPicPr>
                      <p:cNvPr id="0" name="对象 54"/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2746852" y="3759786"/>
                        <a:ext cx="444610" cy="47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98572" y="5228277"/>
          <a:ext cx="2533025" cy="855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7" name="Equation" r:id="rId44" imgW="26212800" imgH="10972800" progId="Equation.DSMT4">
                  <p:embed/>
                </p:oleObj>
              </mc:Choice>
              <mc:Fallback>
                <p:oleObj name="Equation" r:id="rId44" imgW="26212800" imgH="10972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2698572" y="5228277"/>
                        <a:ext cx="2533025" cy="855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  <p:bldP spid="46" grpId="0"/>
      <p:bldP spid="47" grpId="0"/>
      <p:bldP spid="51" grpId="0"/>
      <p:bldP spid="52" grpId="0"/>
      <p:bldP spid="53" grpId="0"/>
      <p:bldP spid="5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335177" y="1879359"/>
            <a:ext cx="5170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 </a:t>
            </a:r>
            <a:r>
              <a:rPr lang="en-US" altLang="zh-CN" sz="2200" b="1" i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维正态分布的基本性质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7"/>
          <p:cNvGrpSpPr/>
          <p:nvPr/>
        </p:nvGrpSpPr>
        <p:grpSpPr bwMode="auto">
          <a:xfrm>
            <a:off x="1319302" y="2508009"/>
            <a:ext cx="3155950" cy="431800"/>
            <a:chOff x="442" y="723"/>
            <a:chExt cx="1988" cy="362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42" y="723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347"/>
            <p:cNvGraphicFramePr>
              <a:graphicFrameLocks noChangeAspect="1"/>
            </p:cNvGraphicFramePr>
            <p:nvPr/>
          </p:nvGraphicFramePr>
          <p:xfrm>
            <a:off x="792" y="745"/>
            <a:ext cx="163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2" name="公式" r:id="rId1" imgW="1459865" imgH="215900" progId="Equation.3">
                    <p:embed/>
                  </p:oleObj>
                </mc:Choice>
                <mc:Fallback>
                  <p:oleObj name="公式" r:id="rId1" imgW="1459865" imgH="215900" progId="Equation.3">
                    <p:embed/>
                    <p:pic>
                      <p:nvPicPr>
                        <p:cNvPr id="0" name="Object 3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" y="745"/>
                          <a:ext cx="1638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65"/>
          <p:cNvGrpSpPr/>
          <p:nvPr/>
        </p:nvGrpSpPr>
        <p:grpSpPr bwMode="auto">
          <a:xfrm>
            <a:off x="1319302" y="2831860"/>
            <a:ext cx="5981700" cy="457574"/>
            <a:chOff x="447" y="1052"/>
            <a:chExt cx="3768" cy="385"/>
          </a:xfrm>
        </p:grpSpPr>
        <p:graphicFrame>
          <p:nvGraphicFramePr>
            <p:cNvPr id="11" name="Object 348"/>
            <p:cNvGraphicFramePr>
              <a:graphicFrameLocks noChangeAspect="1"/>
            </p:cNvGraphicFramePr>
            <p:nvPr/>
          </p:nvGraphicFramePr>
          <p:xfrm>
            <a:off x="1767" y="1071"/>
            <a:ext cx="116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3" name="公式" r:id="rId3" imgW="926465" imgH="215900" progId="Equation.3">
                    <p:embed/>
                  </p:oleObj>
                </mc:Choice>
                <mc:Fallback>
                  <p:oleObj name="公式" r:id="rId3" imgW="926465" imgH="215900" progId="Equation.3">
                    <p:embed/>
                    <p:pic>
                      <p:nvPicPr>
                        <p:cNvPr id="0" name="Object 3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7" y="1071"/>
                          <a:ext cx="116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2887" y="1054"/>
              <a:ext cx="132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的协方差阵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514" y="1060"/>
              <a:ext cx="96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47" y="1052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349"/>
            <p:cNvGraphicFramePr>
              <a:graphicFrameLocks noChangeAspect="1"/>
            </p:cNvGraphicFramePr>
            <p:nvPr/>
          </p:nvGraphicFramePr>
          <p:xfrm>
            <a:off x="761" y="1062"/>
            <a:ext cx="814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4" name="Equation" r:id="rId5" imgW="16154400" imgH="5791200" progId="Equation.DSMT4">
                    <p:embed/>
                  </p:oleObj>
                </mc:Choice>
                <mc:Fallback>
                  <p:oleObj name="Equation" r:id="rId5" imgW="16154400" imgH="5791200" progId="Equation.DSMT4">
                    <p:embed/>
                    <p:pic>
                      <p:nvPicPr>
                        <p:cNvPr id="0" name="Object 3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" y="1062"/>
                          <a:ext cx="814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350"/>
          <p:cNvGraphicFramePr>
            <a:graphicFrameLocks noChangeAspect="1"/>
          </p:cNvGraphicFramePr>
          <p:nvPr/>
        </p:nvGraphicFramePr>
        <p:xfrm>
          <a:off x="2836863" y="3187700"/>
          <a:ext cx="31353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5" name="Equation" r:id="rId7" imgW="39014400" imgH="5486400" progId="Equation.DSMT4">
                  <p:embed/>
                </p:oleObj>
              </mc:Choice>
              <mc:Fallback>
                <p:oleObj name="Equation" r:id="rId7" imgW="39014400" imgH="5486400" progId="Equation.DSMT4">
                  <p:embed/>
                  <p:pic>
                    <p:nvPicPr>
                      <p:cNvPr id="0" name="Object 3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3187700"/>
                        <a:ext cx="31353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6"/>
          <p:cNvGrpSpPr/>
          <p:nvPr/>
        </p:nvGrpSpPr>
        <p:grpSpPr bwMode="auto">
          <a:xfrm>
            <a:off x="1319302" y="3909774"/>
            <a:ext cx="3948113" cy="434966"/>
            <a:chOff x="438" y="1996"/>
            <a:chExt cx="2487" cy="366"/>
          </a:xfrm>
        </p:grpSpPr>
        <p:graphicFrame>
          <p:nvGraphicFramePr>
            <p:cNvPr id="18" name="Object 351"/>
            <p:cNvGraphicFramePr>
              <a:graphicFrameLocks noChangeAspect="1"/>
            </p:cNvGraphicFramePr>
            <p:nvPr/>
          </p:nvGraphicFramePr>
          <p:xfrm>
            <a:off x="656" y="2020"/>
            <a:ext cx="226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6" name="Equation" r:id="rId9" imgW="44500800" imgH="5486400" progId="Equation.DSMT4">
                    <p:embed/>
                  </p:oleObj>
                </mc:Choice>
                <mc:Fallback>
                  <p:oleObj name="Equation" r:id="rId9" imgW="44500800" imgH="5486400" progId="Equation.DSMT4">
                    <p:embed/>
                    <p:pic>
                      <p:nvPicPr>
                        <p:cNvPr id="0" name="Object 3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" y="2020"/>
                          <a:ext cx="2269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438" y="1996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" name="Object 352"/>
          <p:cNvGraphicFramePr>
            <a:graphicFrameLocks noChangeAspect="1"/>
          </p:cNvGraphicFramePr>
          <p:nvPr/>
        </p:nvGraphicFramePr>
        <p:xfrm>
          <a:off x="2051050" y="3522663"/>
          <a:ext cx="4205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97" name="Equation" r:id="rId11" imgW="51206400" imgH="5791200" progId="Equation.DSMT4">
                  <p:embed/>
                </p:oleObj>
              </mc:Choice>
              <mc:Fallback>
                <p:oleObj name="Equation" r:id="rId11" imgW="51206400" imgH="5791200" progId="Equation.DSMT4">
                  <p:embed/>
                  <p:pic>
                    <p:nvPicPr>
                      <p:cNvPr id="0" name="Object 3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22663"/>
                        <a:ext cx="4205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79"/>
          <p:cNvGrpSpPr/>
          <p:nvPr/>
        </p:nvGrpSpPr>
        <p:grpSpPr bwMode="auto">
          <a:xfrm>
            <a:off x="1327240" y="2185747"/>
            <a:ext cx="4900612" cy="434975"/>
            <a:chOff x="1082" y="703"/>
            <a:chExt cx="3087" cy="365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082" y="706"/>
              <a:ext cx="43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3343" y="703"/>
              <a:ext cx="82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Object 353"/>
            <p:cNvGraphicFramePr>
              <a:graphicFrameLocks noChangeAspect="1"/>
            </p:cNvGraphicFramePr>
            <p:nvPr/>
          </p:nvGraphicFramePr>
          <p:xfrm>
            <a:off x="1299" y="723"/>
            <a:ext cx="228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8" name="Equation" r:id="rId13" imgW="46329600" imgH="5486400" progId="Equation.DSMT4">
                    <p:embed/>
                  </p:oleObj>
                </mc:Choice>
                <mc:Fallback>
                  <p:oleObj name="Equation" r:id="rId13" imgW="46329600" imgH="5486400" progId="Equation.DSMT4">
                    <p:embed/>
                    <p:pic>
                      <p:nvPicPr>
                        <p:cNvPr id="0" name="Object 3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9" y="723"/>
                          <a:ext cx="2288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50"/>
          <p:cNvGrpSpPr/>
          <p:nvPr/>
        </p:nvGrpSpPr>
        <p:grpSpPr bwMode="auto">
          <a:xfrm>
            <a:off x="1305015" y="4279659"/>
            <a:ext cx="3338512" cy="442913"/>
            <a:chOff x="427" y="1996"/>
            <a:chExt cx="2103" cy="371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1642" y="1996"/>
              <a:ext cx="8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相互独立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Object 354"/>
            <p:cNvGraphicFramePr>
              <a:graphicFrameLocks noChangeAspect="1"/>
            </p:cNvGraphicFramePr>
            <p:nvPr/>
          </p:nvGraphicFramePr>
          <p:xfrm>
            <a:off x="716" y="2030"/>
            <a:ext cx="97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99" name="公式" r:id="rId15" imgW="812165" imgH="203200" progId="Equation.3">
                    <p:embed/>
                  </p:oleObj>
                </mc:Choice>
                <mc:Fallback>
                  <p:oleObj name="公式" r:id="rId15" imgW="812165" imgH="203200" progId="Equation.3">
                    <p:embed/>
                    <p:pic>
                      <p:nvPicPr>
                        <p:cNvPr id="0" name="Object 3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030"/>
                          <a:ext cx="97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427" y="2005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(4)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AutoShape 49"/>
          <p:cNvSpPr>
            <a:spLocks noChangeAspect="1" noChangeArrowheads="1"/>
          </p:cNvSpPr>
          <p:nvPr/>
        </p:nvSpPr>
        <p:spPr bwMode="auto">
          <a:xfrm>
            <a:off x="4510177" y="4384434"/>
            <a:ext cx="457200" cy="215900"/>
          </a:xfrm>
          <a:prstGeom prst="leftRightArrow">
            <a:avLst>
              <a:gd name="adj1" fmla="val 50000"/>
              <a:gd name="adj2" fmla="val 36245"/>
            </a:avLst>
          </a:prstGeom>
          <a:solidFill>
            <a:srgbClr val="A69CCC"/>
          </a:solidFill>
          <a:ln w="1270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Group 56"/>
          <p:cNvGrpSpPr/>
          <p:nvPr/>
        </p:nvGrpSpPr>
        <p:grpSpPr bwMode="auto">
          <a:xfrm>
            <a:off x="4980077" y="4268547"/>
            <a:ext cx="3128963" cy="431800"/>
            <a:chOff x="3375" y="1981"/>
            <a:chExt cx="1971" cy="362"/>
          </a:xfrm>
        </p:grpSpPr>
        <p:sp>
          <p:nvSpPr>
            <p:cNvPr id="32" name="Rectangle 110"/>
            <p:cNvSpPr>
              <a:spLocks noChangeArrowheads="1"/>
            </p:cNvSpPr>
            <p:nvPr/>
          </p:nvSpPr>
          <p:spPr bwMode="auto">
            <a:xfrm>
              <a:off x="4335" y="1981"/>
              <a:ext cx="101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两两不相关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3" name="Object 355"/>
            <p:cNvGraphicFramePr>
              <a:graphicFrameLocks noChangeAspect="1"/>
            </p:cNvGraphicFramePr>
            <p:nvPr/>
          </p:nvGraphicFramePr>
          <p:xfrm>
            <a:off x="3375" y="2007"/>
            <a:ext cx="100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00" name="公式" r:id="rId17" imgW="812165" imgH="203200" progId="Equation.3">
                    <p:embed/>
                  </p:oleObj>
                </mc:Choice>
                <mc:Fallback>
                  <p:oleObj name="公式" r:id="rId17" imgW="812165" imgH="203200" progId="Equation.3">
                    <p:embed/>
                    <p:pic>
                      <p:nvPicPr>
                        <p:cNvPr id="0" name="Object 3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5" y="2007"/>
                          <a:ext cx="100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AutoShape 57"/>
          <p:cNvSpPr>
            <a:spLocks noChangeAspect="1" noChangeArrowheads="1"/>
          </p:cNvSpPr>
          <p:nvPr/>
        </p:nvSpPr>
        <p:spPr bwMode="auto">
          <a:xfrm>
            <a:off x="4513352" y="4740034"/>
            <a:ext cx="457200" cy="215900"/>
          </a:xfrm>
          <a:prstGeom prst="leftRightArrow">
            <a:avLst>
              <a:gd name="adj1" fmla="val 50000"/>
              <a:gd name="adj2" fmla="val 36245"/>
            </a:avLst>
          </a:prstGeom>
          <a:solidFill>
            <a:srgbClr val="A69CCC"/>
          </a:solidFill>
          <a:ln w="1270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356"/>
          <p:cNvGraphicFramePr>
            <a:graphicFrameLocks noChangeAspect="1"/>
          </p:cNvGraphicFramePr>
          <p:nvPr/>
        </p:nvGraphicFramePr>
        <p:xfrm>
          <a:off x="4945063" y="4629150"/>
          <a:ext cx="3082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01" name="Equation" r:id="rId19" imgW="35356800" imgH="5486400" progId="Equation.DSMT4">
                  <p:embed/>
                </p:oleObj>
              </mc:Choice>
              <mc:Fallback>
                <p:oleObj name="Equation" r:id="rId19" imgW="35356800" imgH="5486400" progId="Equation.DSMT4">
                  <p:embed/>
                  <p:pic>
                    <p:nvPicPr>
                      <p:cNvPr id="0" name="Object 3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4629150"/>
                        <a:ext cx="3082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91"/>
          <p:cNvGrpSpPr/>
          <p:nvPr/>
        </p:nvGrpSpPr>
        <p:grpSpPr bwMode="auto">
          <a:xfrm>
            <a:off x="1324064" y="5141637"/>
            <a:ext cx="6486525" cy="434975"/>
            <a:chOff x="611" y="3308"/>
            <a:chExt cx="4086" cy="366"/>
          </a:xfrm>
        </p:grpSpPr>
        <p:sp>
          <p:nvSpPr>
            <p:cNvPr id="43" name="Rectangle 110"/>
            <p:cNvSpPr>
              <a:spLocks noChangeArrowheads="1"/>
            </p:cNvSpPr>
            <p:nvPr/>
          </p:nvSpPr>
          <p:spPr bwMode="auto">
            <a:xfrm>
              <a:off x="611" y="3312"/>
              <a:ext cx="88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(5)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/>
          </p:nvSpPr>
          <p:spPr bwMode="auto">
            <a:xfrm>
              <a:off x="2069" y="3312"/>
              <a:ext cx="175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相互独立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且各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Object 13"/>
            <p:cNvGraphicFramePr>
              <a:graphicFrameLocks noChangeAspect="1"/>
            </p:cNvGraphicFramePr>
            <p:nvPr/>
          </p:nvGraphicFramePr>
          <p:xfrm>
            <a:off x="1118" y="3348"/>
            <a:ext cx="102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02" name="公式" r:id="rId21" imgW="812165" imgH="203200" progId="Equation.3">
                    <p:embed/>
                  </p:oleObj>
                </mc:Choice>
                <mc:Fallback>
                  <p:oleObj name="公式" r:id="rId21" imgW="812165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8" y="3348"/>
                          <a:ext cx="1020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14"/>
            <p:cNvGraphicFramePr>
              <a:graphicFrameLocks noChangeAspect="1"/>
            </p:cNvGraphicFramePr>
            <p:nvPr/>
          </p:nvGraphicFramePr>
          <p:xfrm>
            <a:off x="3267" y="3348"/>
            <a:ext cx="111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03" name="公式" r:id="rId23" imgW="888365" imgH="215900" progId="Equation.3">
                    <p:embed/>
                  </p:oleObj>
                </mc:Choice>
                <mc:Fallback>
                  <p:oleObj name="公式" r:id="rId23" imgW="888365" imgH="2159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7" y="3348"/>
                          <a:ext cx="1115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Rectangle 110"/>
            <p:cNvSpPr>
              <a:spLocks noChangeArrowheads="1"/>
            </p:cNvSpPr>
            <p:nvPr/>
          </p:nvSpPr>
          <p:spPr bwMode="auto">
            <a:xfrm>
              <a:off x="4313" y="3308"/>
              <a:ext cx="38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8" name="Object 15"/>
          <p:cNvGraphicFramePr>
            <a:graphicFrameLocks noChangeAspect="1"/>
          </p:cNvGraphicFramePr>
          <p:nvPr/>
        </p:nvGraphicFramePr>
        <p:xfrm>
          <a:off x="2832100" y="5494338"/>
          <a:ext cx="36242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04" name="Equation" r:id="rId25" imgW="39319200" imgH="5486400" progId="Equation.DSMT4">
                  <p:embed/>
                </p:oleObj>
              </mc:Choice>
              <mc:Fallback>
                <p:oleObj name="Equation" r:id="rId25" imgW="39319200" imgH="5486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5494338"/>
                        <a:ext cx="36242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87"/>
          <p:cNvGrpSpPr/>
          <p:nvPr/>
        </p:nvGrpSpPr>
        <p:grpSpPr bwMode="auto">
          <a:xfrm>
            <a:off x="874802" y="5740579"/>
            <a:ext cx="5899844" cy="464677"/>
            <a:chOff x="208" y="3885"/>
            <a:chExt cx="4482" cy="391"/>
          </a:xfrm>
        </p:grpSpPr>
        <p:sp>
          <p:nvSpPr>
            <p:cNvPr id="50" name="Rectangle 110"/>
            <p:cNvSpPr>
              <a:spLocks noChangeArrowheads="1"/>
            </p:cNvSpPr>
            <p:nvPr/>
          </p:nvSpPr>
          <p:spPr bwMode="auto">
            <a:xfrm>
              <a:off x="208" y="3914"/>
              <a:ext cx="82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16"/>
            <p:cNvGraphicFramePr>
              <a:graphicFrameLocks noChangeAspect="1"/>
            </p:cNvGraphicFramePr>
            <p:nvPr/>
          </p:nvGraphicFramePr>
          <p:xfrm>
            <a:off x="708" y="3885"/>
            <a:ext cx="3982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05" name="Equation" r:id="rId27" imgW="64617600" imgH="5791200" progId="Equation.DSMT4">
                    <p:embed/>
                  </p:oleObj>
                </mc:Choice>
                <mc:Fallback>
                  <p:oleObj name="Equation" r:id="rId27" imgW="64617600" imgH="57912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" y="3885"/>
                          <a:ext cx="3982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526551" y="2952509"/>
            <a:ext cx="48085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  </a:t>
            </a:r>
            <a:r>
              <a:rPr kumimoji="1"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正态随机向量的线性变换不变性：</a:t>
            </a: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20"/>
          <p:cNvSpPr>
            <a:spLocks noChangeAspect="1" noChangeArrowheads="1"/>
          </p:cNvSpPr>
          <p:nvPr/>
        </p:nvSpPr>
        <p:spPr bwMode="auto">
          <a:xfrm>
            <a:off x="4774576" y="2336559"/>
            <a:ext cx="457200" cy="217488"/>
          </a:xfrm>
          <a:prstGeom prst="leftRightArrow">
            <a:avLst>
              <a:gd name="adj1" fmla="val 50000"/>
              <a:gd name="adj2" fmla="val 35980"/>
            </a:avLst>
          </a:prstGeom>
          <a:solidFill>
            <a:srgbClr val="A69CCC"/>
          </a:solidFill>
          <a:ln w="9525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35"/>
          <p:cNvGrpSpPr/>
          <p:nvPr/>
        </p:nvGrpSpPr>
        <p:grpSpPr bwMode="auto">
          <a:xfrm>
            <a:off x="1635294" y="3310104"/>
            <a:ext cx="4875213" cy="464767"/>
            <a:chOff x="1082" y="706"/>
            <a:chExt cx="3071" cy="390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082" y="706"/>
              <a:ext cx="43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3608" y="711"/>
              <a:ext cx="54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令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Object 182"/>
            <p:cNvGraphicFramePr>
              <a:graphicFrameLocks noChangeAspect="1"/>
            </p:cNvGraphicFramePr>
            <p:nvPr/>
          </p:nvGraphicFramePr>
          <p:xfrm>
            <a:off x="1294" y="744"/>
            <a:ext cx="240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12" name="Equation" r:id="rId1" imgW="46329600" imgH="5486400" progId="Equation.DSMT4">
                    <p:embed/>
                  </p:oleObj>
                </mc:Choice>
                <mc:Fallback>
                  <p:oleObj name="Equation" r:id="rId1" imgW="46329600" imgH="5486400" progId="Equation.DSMT4">
                    <p:embed/>
                    <p:pic>
                      <p:nvPicPr>
                        <p:cNvPr id="0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4" y="744"/>
                          <a:ext cx="2400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8"/>
          <p:cNvGrpSpPr/>
          <p:nvPr/>
        </p:nvGrpSpPr>
        <p:grpSpPr bwMode="auto">
          <a:xfrm>
            <a:off x="1534488" y="2220672"/>
            <a:ext cx="3263882" cy="431800"/>
            <a:chOff x="442" y="999"/>
            <a:chExt cx="2142" cy="362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442" y="999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183"/>
            <p:cNvGraphicFramePr>
              <a:graphicFrameLocks noChangeAspect="1"/>
            </p:cNvGraphicFramePr>
            <p:nvPr/>
          </p:nvGraphicFramePr>
          <p:xfrm>
            <a:off x="678" y="1040"/>
            <a:ext cx="190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13" name="Equation" r:id="rId3" imgW="39319200" imgH="5486400" progId="Equation.DSMT4">
                    <p:embed/>
                  </p:oleObj>
                </mc:Choice>
                <mc:Fallback>
                  <p:oleObj name="Equation" r:id="rId3" imgW="39319200" imgH="5486400" progId="Equation.DSMT4">
                    <p:embed/>
                    <p:pic>
                      <p:nvPicPr>
                        <p:cNvPr id="0" name="Object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" y="1040"/>
                          <a:ext cx="1906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49"/>
          <p:cNvGrpSpPr/>
          <p:nvPr/>
        </p:nvGrpSpPr>
        <p:grpSpPr bwMode="auto">
          <a:xfrm>
            <a:off x="5269876" y="2239722"/>
            <a:ext cx="3422650" cy="431800"/>
            <a:chOff x="3454" y="1002"/>
            <a:chExt cx="2156" cy="362"/>
          </a:xfrm>
        </p:grpSpPr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4465" y="1002"/>
              <a:ext cx="114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的任一非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184"/>
            <p:cNvGraphicFramePr>
              <a:graphicFrameLocks noChangeAspect="1"/>
            </p:cNvGraphicFramePr>
            <p:nvPr/>
          </p:nvGraphicFramePr>
          <p:xfrm>
            <a:off x="3454" y="1021"/>
            <a:ext cx="1089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14" name="公式" r:id="rId5" imgW="812165" imgH="203200" progId="Equation.3">
                    <p:embed/>
                  </p:oleObj>
                </mc:Choice>
                <mc:Fallback>
                  <p:oleObj name="公式" r:id="rId5" imgW="812165" imgH="203200" progId="Equation.3">
                    <p:embed/>
                    <p:pic>
                      <p:nvPicPr>
                        <p:cNvPr id="0" name="Object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" y="1021"/>
                          <a:ext cx="1089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69"/>
          <p:cNvGrpSpPr/>
          <p:nvPr/>
        </p:nvGrpSpPr>
        <p:grpSpPr bwMode="auto">
          <a:xfrm>
            <a:off x="985213" y="2587384"/>
            <a:ext cx="6767513" cy="436563"/>
            <a:chOff x="0" y="1024"/>
            <a:chExt cx="4263" cy="366"/>
          </a:xfrm>
        </p:grpSpPr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2456" y="1024"/>
              <a:ext cx="180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服从一维正态分布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0" y="1028"/>
              <a:ext cx="160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零线性组合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185"/>
            <p:cNvGraphicFramePr>
              <a:graphicFrameLocks noChangeAspect="1"/>
            </p:cNvGraphicFramePr>
            <p:nvPr/>
          </p:nvGraphicFramePr>
          <p:xfrm>
            <a:off x="970" y="1045"/>
            <a:ext cx="1519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15" name="公式" r:id="rId7" imgW="1282700" imgH="203200" progId="Equation.3">
                    <p:embed/>
                  </p:oleObj>
                </mc:Choice>
                <mc:Fallback>
                  <p:oleObj name="公式" r:id="rId7" imgW="1282700" imgH="203200" progId="Equation.3">
                    <p:embed/>
                    <p:pic>
                      <p:nvPicPr>
                        <p:cNvPr id="0" name="Object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" y="1045"/>
                          <a:ext cx="1519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186"/>
          <p:cNvGraphicFramePr>
            <a:graphicFrameLocks noChangeAspect="1"/>
          </p:cNvGraphicFramePr>
          <p:nvPr/>
        </p:nvGraphicFramePr>
        <p:xfrm>
          <a:off x="2610813" y="3725622"/>
          <a:ext cx="4021138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16" name="公式" r:id="rId9" imgW="1955800" imgH="787400" progId="Equation.3">
                  <p:embed/>
                </p:oleObj>
              </mc:Choice>
              <mc:Fallback>
                <p:oleObj name="公式" r:id="rId9" imgW="1955800" imgH="787400" progId="Equation.3">
                  <p:embed/>
                  <p:pic>
                    <p:nvPicPr>
                      <p:cNvPr id="0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0813" y="3725622"/>
                        <a:ext cx="4021138" cy="131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65"/>
          <p:cNvGrpSpPr/>
          <p:nvPr/>
        </p:nvGrpSpPr>
        <p:grpSpPr bwMode="auto">
          <a:xfrm>
            <a:off x="1001088" y="4979747"/>
            <a:ext cx="6103938" cy="431800"/>
            <a:chOff x="205" y="3425"/>
            <a:chExt cx="3845" cy="363"/>
          </a:xfrm>
        </p:grpSpPr>
        <p:sp>
          <p:nvSpPr>
            <p:cNvPr id="24" name="Rectangle 58"/>
            <p:cNvSpPr>
              <a:spLocks noChangeArrowheads="1"/>
            </p:cNvSpPr>
            <p:nvPr/>
          </p:nvSpPr>
          <p:spPr bwMode="auto">
            <a:xfrm>
              <a:off x="1695" y="3425"/>
              <a:ext cx="235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仍服从多维正态分布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60"/>
            <p:cNvSpPr>
              <a:spLocks noChangeArrowheads="1"/>
            </p:cNvSpPr>
            <p:nvPr/>
          </p:nvSpPr>
          <p:spPr bwMode="auto">
            <a:xfrm>
              <a:off x="205" y="3426"/>
              <a:ext cx="48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Object 187"/>
            <p:cNvGraphicFramePr>
              <a:graphicFrameLocks noChangeAspect="1"/>
            </p:cNvGraphicFramePr>
            <p:nvPr/>
          </p:nvGraphicFramePr>
          <p:xfrm>
            <a:off x="465" y="3460"/>
            <a:ext cx="1291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517" name="公式" r:id="rId11" imgW="1002665" imgH="215900" progId="Equation.3">
                    <p:embed/>
                  </p:oleObj>
                </mc:Choice>
                <mc:Fallback>
                  <p:oleObj name="公式" r:id="rId11" imgW="1002665" imgH="215900" progId="Equation.3">
                    <p:embed/>
                    <p:pic>
                      <p:nvPicPr>
                        <p:cNvPr id="0" name="Object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" y="3460"/>
                          <a:ext cx="1291" cy="3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Rectangle 110"/>
          <p:cNvSpPr>
            <a:spLocks noChangeArrowheads="1"/>
          </p:cNvSpPr>
          <p:nvPr/>
        </p:nvSpPr>
        <p:spPr bwMode="auto">
          <a:xfrm>
            <a:off x="1513851" y="1879359"/>
            <a:ext cx="51704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 </a:t>
            </a:r>
            <a:r>
              <a:rPr lang="en-US" altLang="zh-CN" sz="2200" b="1" i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维正态分布的性质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70185" y="1910879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谢谢大家！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34"/>
          <p:cNvGrpSpPr/>
          <p:nvPr/>
        </p:nvGrpSpPr>
        <p:grpSpPr bwMode="auto">
          <a:xfrm>
            <a:off x="1268020" y="3956050"/>
            <a:ext cx="4532705" cy="882650"/>
            <a:chOff x="1191070" y="3158238"/>
            <a:chExt cx="4532015" cy="882650"/>
          </a:xfrm>
        </p:grpSpPr>
        <p:graphicFrame>
          <p:nvGraphicFramePr>
            <p:cNvPr id="7" name="Object 386"/>
            <p:cNvGraphicFramePr>
              <a:graphicFrameLocks noChangeAspect="1"/>
            </p:cNvGraphicFramePr>
            <p:nvPr/>
          </p:nvGraphicFramePr>
          <p:xfrm>
            <a:off x="3632666" y="3158238"/>
            <a:ext cx="2090419" cy="882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2" name="Equation" r:id="rId1" imgW="25603200" imgH="11277600" progId="Equation.DSMT4">
                    <p:embed/>
                  </p:oleObj>
                </mc:Choice>
                <mc:Fallback>
                  <p:oleObj name="Equation" r:id="rId1" imgW="25603200" imgH="11277600" progId="Equation.DSMT4">
                    <p:embed/>
                    <p:pic>
                      <p:nvPicPr>
                        <p:cNvPr id="0" name="Object 3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2666" y="3158238"/>
                          <a:ext cx="2090419" cy="882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1191070" y="3369963"/>
              <a:ext cx="3262397" cy="43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该系统的质心坐标为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WordArt 51"/>
          <p:cNvSpPr>
            <a:spLocks noChangeArrowheads="1" noChangeShapeType="1" noTextEdit="1"/>
          </p:cNvSpPr>
          <p:nvPr/>
        </p:nvSpPr>
        <p:spPr bwMode="auto">
          <a:xfrm>
            <a:off x="3124253" y="1754763"/>
            <a:ext cx="2822574" cy="30752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0" cap="none" spc="50" normalizeH="0" baseline="0" noProof="0" dirty="0">
                <a:ln w="11430"/>
                <a:gradFill>
                  <a:gsLst>
                    <a:gs pos="25000">
                      <a:srgbClr val="809DD0">
                        <a:satMod val="155000"/>
                      </a:srgbClr>
                    </a:gs>
                    <a:gs pos="100000">
                      <a:srgbClr val="809DD0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</a:rPr>
              <a:t>数学期望的物理意义</a:t>
            </a:r>
            <a:endParaRPr kumimoji="0" lang="zh-CN" altLang="en-US" sz="2800" b="1" i="0" u="none" strike="noStrike" kern="10" cap="none" spc="50" normalizeH="0" baseline="0" noProof="0" dirty="0">
              <a:ln w="11430"/>
              <a:gradFill>
                <a:gsLst>
                  <a:gs pos="25000">
                    <a:srgbClr val="809DD0">
                      <a:satMod val="155000"/>
                    </a:srgbClr>
                  </a:gs>
                  <a:gs pos="100000">
                    <a:srgbClr val="809DD0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</a:endParaRPr>
          </a:p>
        </p:txBody>
      </p:sp>
      <p:grpSp>
        <p:nvGrpSpPr>
          <p:cNvPr id="10" name="Group 67"/>
          <p:cNvGrpSpPr/>
          <p:nvPr/>
        </p:nvGrpSpPr>
        <p:grpSpPr bwMode="auto">
          <a:xfrm>
            <a:off x="1310882" y="2106128"/>
            <a:ext cx="6153150" cy="484254"/>
            <a:chOff x="545" y="947"/>
            <a:chExt cx="3876" cy="406"/>
          </a:xfrm>
        </p:grpSpPr>
        <p:sp>
          <p:nvSpPr>
            <p:cNvPr id="11" name="Rectangle 110"/>
            <p:cNvSpPr>
              <a:spLocks noChangeArrowheads="1"/>
            </p:cNvSpPr>
            <p:nvPr/>
          </p:nvSpPr>
          <p:spPr bwMode="auto">
            <a:xfrm>
              <a:off x="545" y="981"/>
              <a:ext cx="3470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散布在直线上的  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2" name="Object 387"/>
            <p:cNvGraphicFramePr>
              <a:graphicFrameLocks noChangeAspect="1"/>
            </p:cNvGraphicFramePr>
            <p:nvPr/>
          </p:nvGraphicFramePr>
          <p:xfrm>
            <a:off x="1871" y="1060"/>
            <a:ext cx="21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3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1" y="1060"/>
                          <a:ext cx="21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987" y="981"/>
              <a:ext cx="2434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个质点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坐标为  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388"/>
            <p:cNvGraphicFramePr>
              <a:graphicFrameLocks noChangeAspect="1"/>
            </p:cNvGraphicFramePr>
            <p:nvPr/>
          </p:nvGraphicFramePr>
          <p:xfrm>
            <a:off x="3184" y="947"/>
            <a:ext cx="252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4" name="Equation" r:id="rId5" imgW="3657600" imgH="5486400" progId="Equation.DSMT4">
                    <p:embed/>
                  </p:oleObj>
                </mc:Choice>
                <mc:Fallback>
                  <p:oleObj name="Equation" r:id="rId5" imgW="3657600" imgH="5486400" progId="Equation.DSMT4">
                    <p:embed/>
                    <p:pic>
                      <p:nvPicPr>
                        <p:cNvPr id="0" name="Object 3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4" y="947"/>
                          <a:ext cx="252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3367" y="974"/>
              <a:ext cx="9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质量为  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Object 389"/>
            <p:cNvGraphicFramePr>
              <a:graphicFrameLocks noChangeAspect="1"/>
            </p:cNvGraphicFramePr>
            <p:nvPr/>
          </p:nvGraphicFramePr>
          <p:xfrm>
            <a:off x="4034" y="995"/>
            <a:ext cx="273" cy="3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5" name="Equation" r:id="rId7" imgW="3962400" imgH="5181600" progId="Equation.DSMT4">
                    <p:embed/>
                  </p:oleObj>
                </mc:Choice>
                <mc:Fallback>
                  <p:oleObj name="Equation" r:id="rId7" imgW="3962400" imgH="5181600" progId="Equation.DSMT4">
                    <p:embed/>
                    <p:pic>
                      <p:nvPicPr>
                        <p:cNvPr id="0" name="Object 3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4" y="995"/>
                          <a:ext cx="273" cy="3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72"/>
          <p:cNvGrpSpPr/>
          <p:nvPr/>
        </p:nvGrpSpPr>
        <p:grpSpPr bwMode="auto">
          <a:xfrm>
            <a:off x="1320407" y="2883257"/>
            <a:ext cx="6480175" cy="422275"/>
            <a:chOff x="930" y="1474"/>
            <a:chExt cx="4082" cy="354"/>
          </a:xfrm>
        </p:grpSpPr>
        <p:sp>
          <p:nvSpPr>
            <p:cNvPr id="18" name="Line 52"/>
            <p:cNvSpPr>
              <a:spLocks noChangeShapeType="1"/>
            </p:cNvSpPr>
            <p:nvPr/>
          </p:nvSpPr>
          <p:spPr bwMode="auto">
            <a:xfrm>
              <a:off x="930" y="1516"/>
              <a:ext cx="408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Oval 68"/>
            <p:cNvSpPr>
              <a:spLocks noChangeArrowheads="1"/>
            </p:cNvSpPr>
            <p:nvPr/>
          </p:nvSpPr>
          <p:spPr bwMode="auto">
            <a:xfrm>
              <a:off x="1180" y="1474"/>
              <a:ext cx="53" cy="64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0" name="Object 390"/>
            <p:cNvGraphicFramePr>
              <a:graphicFrameLocks noChangeAspect="1"/>
            </p:cNvGraphicFramePr>
            <p:nvPr/>
          </p:nvGraphicFramePr>
          <p:xfrm>
            <a:off x="960" y="1533"/>
            <a:ext cx="25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6" name="公式" r:id="rId9" imgW="152400" imgH="177800" progId="Equation.3">
                    <p:embed/>
                  </p:oleObj>
                </mc:Choice>
                <mc:Fallback>
                  <p:oleObj name="公式" r:id="rId9" imgW="152400" imgH="177800" progId="Equation.3">
                    <p:embed/>
                    <p:pic>
                      <p:nvPicPr>
                        <p:cNvPr id="0" name="Object 3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533"/>
                          <a:ext cx="25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组合 36"/>
          <p:cNvGrpSpPr/>
          <p:nvPr/>
        </p:nvGrpSpPr>
        <p:grpSpPr bwMode="auto">
          <a:xfrm>
            <a:off x="1293420" y="4657725"/>
            <a:ext cx="6334518" cy="904873"/>
            <a:chOff x="1216886" y="3655589"/>
            <a:chExt cx="6334314" cy="905807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216886" y="3889823"/>
              <a:ext cx="2239963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当总质量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391"/>
            <p:cNvGraphicFramePr>
              <a:graphicFrameLocks noChangeAspect="1"/>
            </p:cNvGraphicFramePr>
            <p:nvPr/>
          </p:nvGraphicFramePr>
          <p:xfrm>
            <a:off x="2355479" y="3655589"/>
            <a:ext cx="1258847" cy="899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7" name="Equation" r:id="rId11" imgW="13716000" imgH="10363200" progId="Equation.DSMT4">
                    <p:embed/>
                  </p:oleObj>
                </mc:Choice>
                <mc:Fallback>
                  <p:oleObj name="Equation" r:id="rId11" imgW="13716000" imgH="10363200" progId="Equation.DSMT4">
                    <p:embed/>
                    <p:pic>
                      <p:nvPicPr>
                        <p:cNvPr id="0" name="Object 3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5479" y="3655589"/>
                          <a:ext cx="1258847" cy="8994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110"/>
            <p:cNvSpPr>
              <a:spLocks noChangeArrowheads="1"/>
            </p:cNvSpPr>
            <p:nvPr/>
          </p:nvSpPr>
          <p:spPr bwMode="auto">
            <a:xfrm>
              <a:off x="3489121" y="3881356"/>
              <a:ext cx="3443288" cy="43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时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质心坐标为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5" name="Object 392"/>
            <p:cNvGraphicFramePr>
              <a:graphicFrameLocks noChangeAspect="1"/>
            </p:cNvGraphicFramePr>
            <p:nvPr/>
          </p:nvGraphicFramePr>
          <p:xfrm>
            <a:off x="5341471" y="3687370"/>
            <a:ext cx="2209729" cy="8740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48" name="Equation" r:id="rId13" imgW="26212800" imgH="10363200" progId="Equation.DSMT4">
                    <p:embed/>
                  </p:oleObj>
                </mc:Choice>
                <mc:Fallback>
                  <p:oleObj name="Equation" r:id="rId13" imgW="26212800" imgH="10363200" progId="Equation.DSMT4">
                    <p:embed/>
                    <p:pic>
                      <p:nvPicPr>
                        <p:cNvPr id="0" name="Object 3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1471" y="3687370"/>
                          <a:ext cx="2209729" cy="8740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" name="Object 393"/>
          <p:cNvGraphicFramePr>
            <a:graphicFrameLocks noChangeAspect="1"/>
          </p:cNvGraphicFramePr>
          <p:nvPr/>
        </p:nvGraphicFramePr>
        <p:xfrm>
          <a:off x="2468170" y="2883257"/>
          <a:ext cx="400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49" name="公式" r:id="rId15" imgW="152400" imgH="203200" progId="Equation.3">
                  <p:embed/>
                </p:oleObj>
              </mc:Choice>
              <mc:Fallback>
                <p:oleObj name="公式" r:id="rId15" imgW="152400" imgH="203200" progId="Equation.3">
                  <p:embed/>
                  <p:pic>
                    <p:nvPicPr>
                      <p:cNvPr id="0" name="Object 3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170" y="2883257"/>
                        <a:ext cx="400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Oval 53"/>
          <p:cNvSpPr>
            <a:spLocks noChangeAspect="1" noChangeArrowheads="1"/>
          </p:cNvSpPr>
          <p:nvPr/>
        </p:nvSpPr>
        <p:spPr bwMode="auto">
          <a:xfrm>
            <a:off x="2544370" y="2848332"/>
            <a:ext cx="142875" cy="1444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66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Oval 54"/>
          <p:cNvSpPr>
            <a:spLocks noChangeAspect="1" noChangeArrowheads="1"/>
          </p:cNvSpPr>
          <p:nvPr/>
        </p:nvSpPr>
        <p:spPr bwMode="auto">
          <a:xfrm>
            <a:off x="3228582" y="2848332"/>
            <a:ext cx="142875" cy="1444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66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Oval 55"/>
          <p:cNvSpPr>
            <a:spLocks noChangeAspect="1" noChangeArrowheads="1"/>
          </p:cNvSpPr>
          <p:nvPr/>
        </p:nvSpPr>
        <p:spPr bwMode="auto">
          <a:xfrm>
            <a:off x="4128695" y="2848332"/>
            <a:ext cx="142875" cy="1444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66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Oval 56"/>
          <p:cNvSpPr>
            <a:spLocks noChangeAspect="1" noChangeArrowheads="1"/>
          </p:cNvSpPr>
          <p:nvPr/>
        </p:nvSpPr>
        <p:spPr bwMode="auto">
          <a:xfrm>
            <a:off x="4957370" y="2848332"/>
            <a:ext cx="142875" cy="1444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66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Oval 57"/>
          <p:cNvSpPr>
            <a:spLocks noChangeAspect="1" noChangeArrowheads="1"/>
          </p:cNvSpPr>
          <p:nvPr/>
        </p:nvSpPr>
        <p:spPr bwMode="auto">
          <a:xfrm>
            <a:off x="5568557" y="2845157"/>
            <a:ext cx="142875" cy="1444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66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Oval 58"/>
          <p:cNvSpPr>
            <a:spLocks noChangeAspect="1" noChangeArrowheads="1"/>
          </p:cNvSpPr>
          <p:nvPr/>
        </p:nvSpPr>
        <p:spPr bwMode="auto">
          <a:xfrm>
            <a:off x="6721082" y="2845157"/>
            <a:ext cx="142875" cy="14446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6600"/>
            </a:solidFill>
            <a:round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Object 394"/>
          <p:cNvGraphicFramePr>
            <a:graphicFrameLocks noChangeAspect="1"/>
          </p:cNvGraphicFramePr>
          <p:nvPr/>
        </p:nvGraphicFramePr>
        <p:xfrm>
          <a:off x="3122220" y="2880082"/>
          <a:ext cx="4667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0" name="公式" r:id="rId17" imgW="177800" imgH="203200" progId="Equation.3">
                  <p:embed/>
                </p:oleObj>
              </mc:Choice>
              <mc:Fallback>
                <p:oleObj name="公式" r:id="rId17" imgW="177800" imgH="203200" progId="Equation.3">
                  <p:embed/>
                  <p:pic>
                    <p:nvPicPr>
                      <p:cNvPr id="0" name="Object 3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2220" y="2880082"/>
                        <a:ext cx="4667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95"/>
          <p:cNvGraphicFramePr>
            <a:graphicFrameLocks noChangeAspect="1"/>
          </p:cNvGraphicFramePr>
          <p:nvPr/>
        </p:nvGraphicFramePr>
        <p:xfrm>
          <a:off x="5497120" y="2878495"/>
          <a:ext cx="4667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1" name="公式" r:id="rId19" imgW="177800" imgH="203200" progId="Equation.3">
                  <p:embed/>
                </p:oleObj>
              </mc:Choice>
              <mc:Fallback>
                <p:oleObj name="公式" r:id="rId19" imgW="177800" imgH="203200" progId="Equation.3">
                  <p:embed/>
                  <p:pic>
                    <p:nvPicPr>
                      <p:cNvPr id="0" name="Object 3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7120" y="2878495"/>
                        <a:ext cx="4667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96"/>
          <p:cNvGraphicFramePr>
            <a:graphicFrameLocks noChangeAspect="1"/>
          </p:cNvGraphicFramePr>
          <p:nvPr/>
        </p:nvGraphicFramePr>
        <p:xfrm>
          <a:off x="6611545" y="2883257"/>
          <a:ext cx="46672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2" name="公式" r:id="rId21" imgW="177800" imgH="203200" progId="Equation.3">
                  <p:embed/>
                </p:oleObj>
              </mc:Choice>
              <mc:Fallback>
                <p:oleObj name="公式" r:id="rId21" imgW="177800" imgH="203200" progId="Equation.3">
                  <p:embed/>
                  <p:pic>
                    <p:nvPicPr>
                      <p:cNvPr id="0" name="Object 3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545" y="2883257"/>
                        <a:ext cx="466725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82"/>
          <p:cNvGrpSpPr/>
          <p:nvPr/>
        </p:nvGrpSpPr>
        <p:grpSpPr bwMode="auto">
          <a:xfrm>
            <a:off x="1279132" y="3476982"/>
            <a:ext cx="4700588" cy="436563"/>
            <a:chOff x="259" y="1957"/>
            <a:chExt cx="2961" cy="366"/>
          </a:xfrm>
        </p:grpSpPr>
        <p:sp>
          <p:nvSpPr>
            <p:cNvPr id="41" name="Rectangle 110"/>
            <p:cNvSpPr>
              <a:spLocks noChangeArrowheads="1"/>
            </p:cNvSpPr>
            <p:nvPr/>
          </p:nvSpPr>
          <p:spPr bwMode="auto">
            <a:xfrm>
              <a:off x="259" y="1961"/>
              <a:ext cx="29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则该系统对原点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110"/>
            <p:cNvSpPr>
              <a:spLocks noChangeArrowheads="1"/>
            </p:cNvSpPr>
            <p:nvPr/>
          </p:nvSpPr>
          <p:spPr bwMode="auto">
            <a:xfrm>
              <a:off x="1765" y="1957"/>
              <a:ext cx="145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的力矩为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3" name="Object 397"/>
            <p:cNvGraphicFramePr>
              <a:graphicFrameLocks noChangeAspect="1"/>
            </p:cNvGraphicFramePr>
            <p:nvPr/>
          </p:nvGraphicFramePr>
          <p:xfrm>
            <a:off x="1578" y="1998"/>
            <a:ext cx="24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753" name="公式" r:id="rId23" imgW="152400" imgH="177800" progId="Equation.3">
                    <p:embed/>
                  </p:oleObj>
                </mc:Choice>
                <mc:Fallback>
                  <p:oleObj name="公式" r:id="rId23" imgW="152400" imgH="177800" progId="Equation.3">
                    <p:embed/>
                    <p:pic>
                      <p:nvPicPr>
                        <p:cNvPr id="0" name="Object 3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8" y="1998"/>
                          <a:ext cx="24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4" name="Object 398"/>
          <p:cNvGraphicFramePr>
            <a:graphicFrameLocks noChangeAspect="1"/>
          </p:cNvGraphicFramePr>
          <p:nvPr/>
        </p:nvGraphicFramePr>
        <p:xfrm>
          <a:off x="4852988" y="3240088"/>
          <a:ext cx="12985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54" name="Equation" r:id="rId25" imgW="14020800" imgH="10363200" progId="Equation.DSMT4">
                  <p:embed/>
                </p:oleObj>
              </mc:Choice>
              <mc:Fallback>
                <p:oleObj name="Equation" r:id="rId25" imgW="14020800" imgH="10363200" progId="Equation.DSMT4">
                  <p:embed/>
                  <p:pic>
                    <p:nvPicPr>
                      <p:cNvPr id="0" name="Object 3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2988" y="3240088"/>
                        <a:ext cx="1298575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305"/>
          <p:cNvGraphicFramePr>
            <a:graphicFrameLocks noChangeAspect="1"/>
          </p:cNvGraphicFramePr>
          <p:nvPr/>
        </p:nvGraphicFramePr>
        <p:xfrm>
          <a:off x="3846423" y="3692284"/>
          <a:ext cx="1457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88" name="公式" r:id="rId1" imgW="622300" imgH="203200" progId="Equation.3">
                  <p:embed/>
                </p:oleObj>
              </mc:Choice>
              <mc:Fallback>
                <p:oleObj name="公式" r:id="rId1" imgW="622300" imgH="203200" progId="Equation.3">
                  <p:embed/>
                  <p:pic>
                    <p:nvPicPr>
                      <p:cNvPr id="0" name="Object 3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423" y="3692284"/>
                        <a:ext cx="145732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1358811" y="4046296"/>
            <a:ext cx="2867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则细棒的质心坐标为</a:t>
            </a:r>
            <a:endParaRPr lang="zh-CN" altLang="en-US" sz="22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53"/>
          <p:cNvGrpSpPr/>
          <p:nvPr/>
        </p:nvGrpSpPr>
        <p:grpSpPr bwMode="auto">
          <a:xfrm>
            <a:off x="1411198" y="1879359"/>
            <a:ext cx="5189538" cy="438150"/>
            <a:chOff x="627" y="619"/>
            <a:chExt cx="3269" cy="368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627" y="626"/>
              <a:ext cx="1100" cy="3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考虑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graphicFrame>
          <p:nvGraphicFramePr>
            <p:cNvPr id="10" name="Object 306"/>
            <p:cNvGraphicFramePr>
              <a:graphicFrameLocks noChangeAspect="1"/>
            </p:cNvGraphicFramePr>
            <p:nvPr/>
          </p:nvGraphicFramePr>
          <p:xfrm>
            <a:off x="1058" y="703"/>
            <a:ext cx="21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89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3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8" y="703"/>
                          <a:ext cx="21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307"/>
            <p:cNvGraphicFramePr>
              <a:graphicFrameLocks noChangeAspect="1"/>
            </p:cNvGraphicFramePr>
            <p:nvPr/>
          </p:nvGraphicFramePr>
          <p:xfrm>
            <a:off x="2666" y="645"/>
            <a:ext cx="48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0" name="公式" r:id="rId5" imgW="342900" imgH="203200" progId="Equation.3">
                    <p:embed/>
                  </p:oleObj>
                </mc:Choice>
                <mc:Fallback>
                  <p:oleObj name="公式" r:id="rId5" imgW="342900" imgH="203200" progId="Equation.3">
                    <p:embed/>
                    <p:pic>
                      <p:nvPicPr>
                        <p:cNvPr id="0" name="Object 3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6" y="645"/>
                          <a:ext cx="48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1221" y="624"/>
              <a:ext cx="2675" cy="36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轴上一根线密度为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3119" y="619"/>
              <a:ext cx="697" cy="363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的细棒  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</p:grpSp>
      <p:grpSp>
        <p:nvGrpSpPr>
          <p:cNvPr id="14" name="Group 61"/>
          <p:cNvGrpSpPr/>
          <p:nvPr/>
        </p:nvGrpSpPr>
        <p:grpSpPr bwMode="auto">
          <a:xfrm>
            <a:off x="1381036" y="3247784"/>
            <a:ext cx="6545262" cy="441325"/>
            <a:chOff x="537" y="1624"/>
            <a:chExt cx="4123" cy="372"/>
          </a:xfrm>
        </p:grpSpPr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537" y="1634"/>
              <a:ext cx="248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用微元法求得长为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3586" y="1631"/>
              <a:ext cx="89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的力矩为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7" name="Object 308"/>
            <p:cNvGraphicFramePr>
              <a:graphicFrameLocks noChangeAspect="1"/>
            </p:cNvGraphicFramePr>
            <p:nvPr/>
          </p:nvGraphicFramePr>
          <p:xfrm>
            <a:off x="3396" y="1669"/>
            <a:ext cx="248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1" name="公式" r:id="rId7" imgW="152400" imgH="177800" progId="Equation.3">
                    <p:embed/>
                  </p:oleObj>
                </mc:Choice>
                <mc:Fallback>
                  <p:oleObj name="公式" r:id="rId7" imgW="152400" imgH="177800" progId="Equation.3">
                    <p:embed/>
                    <p:pic>
                      <p:nvPicPr>
                        <p:cNvPr id="0" name="Object 3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6" y="1669"/>
                          <a:ext cx="248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2271" y="1633"/>
              <a:ext cx="238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的细棒对原点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9" name="Object 309"/>
            <p:cNvGraphicFramePr>
              <a:graphicFrameLocks noChangeAspect="1"/>
            </p:cNvGraphicFramePr>
            <p:nvPr/>
          </p:nvGraphicFramePr>
          <p:xfrm>
            <a:off x="1995" y="1624"/>
            <a:ext cx="315" cy="3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2" name="公式" r:id="rId9" imgW="190500" imgH="177800" progId="Equation.3">
                    <p:embed/>
                  </p:oleObj>
                </mc:Choice>
                <mc:Fallback>
                  <p:oleObj name="公式" r:id="rId9" imgW="190500" imgH="177800" progId="Equation.3">
                    <p:embed/>
                    <p:pic>
                      <p:nvPicPr>
                        <p:cNvPr id="0" name="Object 3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5" y="1624"/>
                          <a:ext cx="315" cy="3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310"/>
          <p:cNvGraphicFramePr>
            <a:graphicFrameLocks noChangeAspect="1"/>
          </p:cNvGraphicFramePr>
          <p:nvPr/>
        </p:nvGraphicFramePr>
        <p:xfrm>
          <a:off x="3848011" y="4351096"/>
          <a:ext cx="1560512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3" name="公式" r:id="rId11" imgW="812165" imgH="533400" progId="Equation.3">
                  <p:embed/>
                </p:oleObj>
              </mc:Choice>
              <mc:Fallback>
                <p:oleObj name="公式" r:id="rId11" imgW="812165" imgH="533400" progId="Equation.3">
                  <p:embed/>
                  <p:pic>
                    <p:nvPicPr>
                      <p:cNvPr id="0" name="Object 3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011" y="4351096"/>
                        <a:ext cx="1560512" cy="1077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32"/>
          <p:cNvGrpSpPr/>
          <p:nvPr/>
        </p:nvGrpSpPr>
        <p:grpSpPr bwMode="auto">
          <a:xfrm>
            <a:off x="1327061" y="5213109"/>
            <a:ext cx="6562725" cy="838200"/>
            <a:chOff x="1306260" y="3877732"/>
            <a:chExt cx="6563085" cy="838200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306260" y="4060373"/>
              <a:ext cx="223996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当总质量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4049460" y="4061961"/>
              <a:ext cx="381988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时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质心坐标为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Object 311"/>
            <p:cNvGraphicFramePr>
              <a:graphicFrameLocks noChangeAspect="1"/>
            </p:cNvGraphicFramePr>
            <p:nvPr/>
          </p:nvGraphicFramePr>
          <p:xfrm>
            <a:off x="2528306" y="3877732"/>
            <a:ext cx="1535332" cy="838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4" name="公式" r:id="rId13" imgW="761365" imgH="419100" progId="Equation.3">
                    <p:embed/>
                  </p:oleObj>
                </mc:Choice>
                <mc:Fallback>
                  <p:oleObj name="公式" r:id="rId13" imgW="761365" imgH="419100" progId="Equation.3">
                    <p:embed/>
                    <p:pic>
                      <p:nvPicPr>
                        <p:cNvPr id="0" name="Object 3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8306" y="3877732"/>
                          <a:ext cx="1535332" cy="838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12"/>
            <p:cNvGraphicFramePr>
              <a:graphicFrameLocks noChangeAspect="1"/>
            </p:cNvGraphicFramePr>
            <p:nvPr/>
          </p:nvGraphicFramePr>
          <p:xfrm>
            <a:off x="5862531" y="3962404"/>
            <a:ext cx="1638833" cy="606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5" name="公式" r:id="rId15" imgW="812165" imgH="279400" progId="Equation.3">
                    <p:embed/>
                  </p:oleObj>
                </mc:Choice>
                <mc:Fallback>
                  <p:oleObj name="公式" r:id="rId15" imgW="812165" imgH="279400" progId="Equation.3">
                    <p:embed/>
                    <p:pic>
                      <p:nvPicPr>
                        <p:cNvPr id="0" name="Object 3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2531" y="3962404"/>
                          <a:ext cx="1638833" cy="6062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69"/>
          <p:cNvGrpSpPr/>
          <p:nvPr/>
        </p:nvGrpSpPr>
        <p:grpSpPr bwMode="auto">
          <a:xfrm>
            <a:off x="1947773" y="2711209"/>
            <a:ext cx="5241925" cy="434975"/>
            <a:chOff x="925" y="1138"/>
            <a:chExt cx="4101" cy="341"/>
          </a:xfrm>
        </p:grpSpPr>
        <p:sp>
          <p:nvSpPr>
            <p:cNvPr id="27" name="Line 66"/>
            <p:cNvSpPr>
              <a:spLocks noChangeShapeType="1"/>
            </p:cNvSpPr>
            <p:nvPr/>
          </p:nvSpPr>
          <p:spPr bwMode="auto">
            <a:xfrm>
              <a:off x="944" y="1170"/>
              <a:ext cx="408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Oval 67"/>
            <p:cNvSpPr>
              <a:spLocks noChangeArrowheads="1"/>
            </p:cNvSpPr>
            <p:nvPr/>
          </p:nvSpPr>
          <p:spPr bwMode="auto">
            <a:xfrm>
              <a:off x="1170" y="1138"/>
              <a:ext cx="68" cy="68"/>
            </a:xfrm>
            <a:prstGeom prst="ellipse">
              <a:avLst/>
            </a:prstGeom>
            <a:solidFill>
              <a:srgbClr val="000000"/>
            </a:solidFill>
            <a:ln w="9525" algn="ctr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0" name="Object 313"/>
            <p:cNvGraphicFramePr>
              <a:graphicFrameLocks noChangeAspect="1"/>
            </p:cNvGraphicFramePr>
            <p:nvPr/>
          </p:nvGraphicFramePr>
          <p:xfrm>
            <a:off x="925" y="1184"/>
            <a:ext cx="25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596" name="公式" r:id="rId17" imgW="152400" imgH="177800" progId="Equation.3">
                    <p:embed/>
                  </p:oleObj>
                </mc:Choice>
                <mc:Fallback>
                  <p:oleObj name="公式" r:id="rId17" imgW="152400" imgH="177800" progId="Equation.3">
                    <p:embed/>
                    <p:pic>
                      <p:nvPicPr>
                        <p:cNvPr id="0" name="Object 3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1184"/>
                          <a:ext cx="25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Rectangle 34"/>
          <p:cNvSpPr>
            <a:spLocks noChangeArrowheads="1"/>
          </p:cNvSpPr>
          <p:nvPr/>
        </p:nvSpPr>
        <p:spPr bwMode="auto">
          <a:xfrm>
            <a:off x="2885986" y="2703271"/>
            <a:ext cx="3884612" cy="101600"/>
          </a:xfrm>
          <a:prstGeom prst="rect">
            <a:avLst/>
          </a:prstGeom>
          <a:gradFill rotWithShape="1">
            <a:gsLst>
              <a:gs pos="0">
                <a:srgbClr val="FF6600"/>
              </a:gs>
              <a:gs pos="50000">
                <a:srgbClr val="FFFF00"/>
              </a:gs>
              <a:gs pos="100000">
                <a:srgbClr val="FF6600"/>
              </a:gs>
            </a:gsLst>
            <a:lin ang="5400000" scaled="1"/>
          </a:gradFill>
          <a:ln w="9525" algn="ctr">
            <a:solidFill>
              <a:srgbClr val="FF6600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2" name="Object 314"/>
          <p:cNvGraphicFramePr>
            <a:graphicFrameLocks noChangeAspect="1"/>
          </p:cNvGraphicFramePr>
          <p:nvPr/>
        </p:nvGraphicFramePr>
        <p:xfrm>
          <a:off x="4814798" y="2285759"/>
          <a:ext cx="401638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97" name="公式" r:id="rId19" imgW="190500" imgH="177800" progId="Equation.3">
                  <p:embed/>
                </p:oleObj>
              </mc:Choice>
              <mc:Fallback>
                <p:oleObj name="公式" r:id="rId19" imgW="190500" imgH="177800" progId="Equation.3">
                  <p:embed/>
                  <p:pic>
                    <p:nvPicPr>
                      <p:cNvPr id="0" name="Object 3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798" y="2285759"/>
                        <a:ext cx="401638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38"/>
          <p:cNvSpPr>
            <a:spLocks noChangeShapeType="1"/>
          </p:cNvSpPr>
          <p:nvPr/>
        </p:nvSpPr>
        <p:spPr bwMode="auto">
          <a:xfrm>
            <a:off x="4951323" y="2844559"/>
            <a:ext cx="0" cy="3698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34" name="Line 39"/>
          <p:cNvSpPr>
            <a:spLocks noChangeShapeType="1"/>
          </p:cNvSpPr>
          <p:nvPr/>
        </p:nvSpPr>
        <p:spPr bwMode="auto">
          <a:xfrm>
            <a:off x="5103723" y="2838209"/>
            <a:ext cx="0" cy="373062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35" name="Line 40"/>
          <p:cNvSpPr>
            <a:spLocks noChangeShapeType="1"/>
          </p:cNvSpPr>
          <p:nvPr/>
        </p:nvSpPr>
        <p:spPr bwMode="auto">
          <a:xfrm>
            <a:off x="2387511" y="2774709"/>
            <a:ext cx="0" cy="458787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36" name="Line 41"/>
          <p:cNvSpPr>
            <a:spLocks noChangeShapeType="1"/>
          </p:cNvSpPr>
          <p:nvPr/>
        </p:nvSpPr>
        <p:spPr bwMode="auto">
          <a:xfrm>
            <a:off x="2387511" y="3066809"/>
            <a:ext cx="25638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37" name="Line 43"/>
          <p:cNvSpPr>
            <a:spLocks noChangeShapeType="1"/>
          </p:cNvSpPr>
          <p:nvPr/>
        </p:nvSpPr>
        <p:spPr bwMode="auto">
          <a:xfrm flipH="1">
            <a:off x="5111661" y="3066809"/>
            <a:ext cx="722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4943386" y="2698509"/>
            <a:ext cx="163512" cy="107950"/>
          </a:xfrm>
          <a:prstGeom prst="rect">
            <a:avLst/>
          </a:prstGeom>
          <a:solidFill>
            <a:srgbClr val="FF6600"/>
          </a:solidFill>
          <a:ln w="9525" algn="ctr">
            <a:solidFill>
              <a:srgbClr val="FFFF00"/>
            </a:solidFill>
            <a:miter lim="800000"/>
          </a:ln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 animBg="1"/>
      <p:bldP spid="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41"/>
          <p:cNvGrpSpPr/>
          <p:nvPr/>
        </p:nvGrpSpPr>
        <p:grpSpPr bwMode="auto">
          <a:xfrm>
            <a:off x="1172497" y="1879358"/>
            <a:ext cx="6650044" cy="438601"/>
            <a:chOff x="948853" y="991725"/>
            <a:chExt cx="6650035" cy="439209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948853" y="1000500"/>
              <a:ext cx="4570413" cy="430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3.1.2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设连续型随机变量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698530" y="991725"/>
              <a:ext cx="2736850" cy="430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368"/>
            <p:cNvGraphicFramePr>
              <a:graphicFrameLocks noChangeAspect="1"/>
            </p:cNvGraphicFramePr>
            <p:nvPr/>
          </p:nvGraphicFramePr>
          <p:xfrm>
            <a:off x="4396906" y="1075245"/>
            <a:ext cx="460375" cy="296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3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3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6906" y="1075245"/>
                          <a:ext cx="460375" cy="296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69"/>
            <p:cNvGraphicFramePr>
              <a:graphicFrameLocks noChangeAspect="1"/>
            </p:cNvGraphicFramePr>
            <p:nvPr/>
          </p:nvGraphicFramePr>
          <p:xfrm>
            <a:off x="6429961" y="1016000"/>
            <a:ext cx="887413" cy="412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4" name="公式" r:id="rId3" imgW="342900" imgH="203200" progId="Equation.3">
                    <p:embed/>
                  </p:oleObj>
                </mc:Choice>
                <mc:Fallback>
                  <p:oleObj name="公式" r:id="rId3" imgW="342900" imgH="203200" progId="Equation.3">
                    <p:embed/>
                    <p:pic>
                      <p:nvPicPr>
                        <p:cNvPr id="0" name="Object 3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961" y="1016000"/>
                          <a:ext cx="887413" cy="4126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10"/>
            <p:cNvSpPr>
              <a:spLocks noChangeArrowheads="1"/>
            </p:cNvSpPr>
            <p:nvPr/>
          </p:nvSpPr>
          <p:spPr bwMode="auto">
            <a:xfrm>
              <a:off x="7206775" y="996337"/>
              <a:ext cx="392113" cy="430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53"/>
          <p:cNvGrpSpPr/>
          <p:nvPr/>
        </p:nvGrpSpPr>
        <p:grpSpPr bwMode="auto">
          <a:xfrm>
            <a:off x="1172497" y="2166971"/>
            <a:ext cx="3487738" cy="588891"/>
            <a:chOff x="-225" y="1069"/>
            <a:chExt cx="2197" cy="495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-225" y="1141"/>
              <a:ext cx="195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      绝对收敛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366"/>
            <p:cNvGraphicFramePr>
              <a:graphicFrameLocks noChangeAspect="1"/>
            </p:cNvGraphicFramePr>
            <p:nvPr/>
          </p:nvGraphicFramePr>
          <p:xfrm>
            <a:off x="-33" y="1069"/>
            <a:ext cx="986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5" name="Equation" r:id="rId5" imgW="20116800" imgH="7924800" progId="Equation.DSMT4">
                    <p:embed/>
                  </p:oleObj>
                </mc:Choice>
                <mc:Fallback>
                  <p:oleObj name="Equation" r:id="rId5" imgW="20116800" imgH="7924800" progId="Equation.DSMT4">
                    <p:embed/>
                    <p:pic>
                      <p:nvPicPr>
                        <p:cNvPr id="0" name="Object 3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" y="1069"/>
                          <a:ext cx="986" cy="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1579" y="1150"/>
              <a:ext cx="393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6" name="Object 367"/>
          <p:cNvGraphicFramePr>
            <a:graphicFrameLocks noChangeAspect="1"/>
          </p:cNvGraphicFramePr>
          <p:nvPr/>
        </p:nvGraphicFramePr>
        <p:xfrm>
          <a:off x="3475966" y="2639772"/>
          <a:ext cx="22669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06" name="公式" r:id="rId7" imgW="1231265" imgH="279400" progId="Equation.3">
                  <p:embed/>
                </p:oleObj>
              </mc:Choice>
              <mc:Fallback>
                <p:oleObj name="公式" r:id="rId7" imgW="1231265" imgH="279400" progId="Equation.3">
                  <p:embed/>
                  <p:pic>
                    <p:nvPicPr>
                      <p:cNvPr id="0" name="Object 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966" y="2639772"/>
                        <a:ext cx="22669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75"/>
          <p:cNvGrpSpPr/>
          <p:nvPr/>
        </p:nvGrpSpPr>
        <p:grpSpPr bwMode="auto">
          <a:xfrm>
            <a:off x="1696378" y="3565284"/>
            <a:ext cx="5194300" cy="450850"/>
            <a:chOff x="498" y="1894"/>
            <a:chExt cx="3272" cy="379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498" y="1894"/>
              <a:ext cx="3272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Object 371"/>
            <p:cNvGraphicFramePr>
              <a:graphicFrameLocks noChangeAspect="1"/>
            </p:cNvGraphicFramePr>
            <p:nvPr/>
          </p:nvGraphicFramePr>
          <p:xfrm>
            <a:off x="993" y="1942"/>
            <a:ext cx="1093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7" name="公式" r:id="rId9" imgW="736600" imgH="203200" progId="Equation.3">
                    <p:embed/>
                  </p:oleObj>
                </mc:Choice>
                <mc:Fallback>
                  <p:oleObj name="公式" r:id="rId9" imgW="736600" imgH="203200" progId="Equation.3">
                    <p:embed/>
                    <p:pic>
                      <p:nvPicPr>
                        <p:cNvPr id="0" name="Object 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3" y="1942"/>
                          <a:ext cx="1093" cy="3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2041" y="1897"/>
              <a:ext cx="1178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110"/>
            <p:cNvSpPr>
              <a:spLocks noChangeArrowheads="1"/>
            </p:cNvSpPr>
            <p:nvPr/>
          </p:nvSpPr>
          <p:spPr bwMode="auto">
            <a:xfrm>
              <a:off x="2498" y="1900"/>
              <a:ext cx="1047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的数学期望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2" name="Object 372"/>
            <p:cNvGraphicFramePr>
              <a:graphicFrameLocks noChangeAspect="1"/>
            </p:cNvGraphicFramePr>
            <p:nvPr/>
          </p:nvGraphicFramePr>
          <p:xfrm>
            <a:off x="2309" y="1957"/>
            <a:ext cx="29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8" name="公式" r:id="rId11" imgW="177800" imgH="152400" progId="Equation.3">
                    <p:embed/>
                  </p:oleObj>
                </mc:Choice>
                <mc:Fallback>
                  <p:oleObj name="公式" r:id="rId11" imgW="177800" imgH="152400" progId="Equation.3">
                    <p:embed/>
                    <p:pic>
                      <p:nvPicPr>
                        <p:cNvPr id="0" name="Object 3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9" y="1957"/>
                          <a:ext cx="29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AutoShape 78"/>
          <p:cNvSpPr>
            <a:spLocks noChangeAspect="1" noChangeArrowheads="1" noTextEdit="1"/>
          </p:cNvSpPr>
          <p:nvPr/>
        </p:nvSpPr>
        <p:spPr bwMode="auto">
          <a:xfrm>
            <a:off x="2940978" y="4838459"/>
            <a:ext cx="1042988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24" name="Group 84"/>
          <p:cNvGrpSpPr/>
          <p:nvPr/>
        </p:nvGrpSpPr>
        <p:grpSpPr bwMode="auto">
          <a:xfrm>
            <a:off x="1710666" y="3958984"/>
            <a:ext cx="6284912" cy="438150"/>
            <a:chOff x="495" y="2212"/>
            <a:chExt cx="3959" cy="367"/>
          </a:xfrm>
        </p:grpSpPr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2212" y="2212"/>
              <a:ext cx="224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上的均匀分布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概率密度为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495" y="2217"/>
              <a:ext cx="162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服从区间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81"/>
            <p:cNvSpPr>
              <a:spLocks noChangeArrowheads="1"/>
            </p:cNvSpPr>
            <p:nvPr/>
          </p:nvSpPr>
          <p:spPr bwMode="auto">
            <a:xfrm>
              <a:off x="839" y="2255"/>
              <a:ext cx="17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" name="Object 373"/>
            <p:cNvGraphicFramePr>
              <a:graphicFrameLocks noChangeAspect="1"/>
            </p:cNvGraphicFramePr>
            <p:nvPr/>
          </p:nvGraphicFramePr>
          <p:xfrm>
            <a:off x="1702" y="2234"/>
            <a:ext cx="582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09" name="公式" r:id="rId12" imgW="381000" imgH="203200" progId="Equation.3">
                    <p:embed/>
                  </p:oleObj>
                </mc:Choice>
                <mc:Fallback>
                  <p:oleObj name="公式" r:id="rId12" imgW="381000" imgH="203200" progId="Equation.3">
                    <p:embed/>
                    <p:pic>
                      <p:nvPicPr>
                        <p:cNvPr id="0" name="Object 3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2" y="2234"/>
                          <a:ext cx="582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87"/>
          <p:cNvGrpSpPr/>
          <p:nvPr/>
        </p:nvGrpSpPr>
        <p:grpSpPr bwMode="auto">
          <a:xfrm>
            <a:off x="2885416" y="4325697"/>
            <a:ext cx="3001962" cy="976312"/>
            <a:chOff x="1132" y="2552"/>
            <a:chExt cx="2592" cy="896"/>
          </a:xfrm>
        </p:grpSpPr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2736" y="3075"/>
              <a:ext cx="9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" name="Object 374"/>
            <p:cNvGraphicFramePr>
              <a:graphicFrameLocks noChangeAspect="1"/>
            </p:cNvGraphicFramePr>
            <p:nvPr/>
          </p:nvGraphicFramePr>
          <p:xfrm>
            <a:off x="1132" y="2552"/>
            <a:ext cx="2367" cy="8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10" name="公式" r:id="rId14" imgW="1434465" imgH="546100" progId="Equation.3">
                    <p:embed/>
                  </p:oleObj>
                </mc:Choice>
                <mc:Fallback>
                  <p:oleObj name="公式" r:id="rId14" imgW="1434465" imgH="546100" progId="Equation.3">
                    <p:embed/>
                    <p:pic>
                      <p:nvPicPr>
                        <p:cNvPr id="0" name="Object 3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2" y="2552"/>
                          <a:ext cx="2367" cy="8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3" name="Object 375"/>
          <p:cNvGraphicFramePr>
            <a:graphicFrameLocks noChangeAspect="1"/>
          </p:cNvGraphicFramePr>
          <p:nvPr/>
        </p:nvGraphicFramePr>
        <p:xfrm>
          <a:off x="1758291" y="5349634"/>
          <a:ext cx="25669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1" name="公式" r:id="rId16" imgW="1384300" imgH="279400" progId="Equation.3">
                  <p:embed/>
                </p:oleObj>
              </mc:Choice>
              <mc:Fallback>
                <p:oleObj name="公式" r:id="rId16" imgW="1384300" imgH="279400" progId="Equation.3">
                  <p:embed/>
                  <p:pic>
                    <p:nvPicPr>
                      <p:cNvPr id="0" name="Object 3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8291" y="5349634"/>
                        <a:ext cx="2566987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76"/>
          <p:cNvGraphicFramePr>
            <a:graphicFrameLocks noChangeAspect="1"/>
          </p:cNvGraphicFramePr>
          <p:nvPr/>
        </p:nvGraphicFramePr>
        <p:xfrm>
          <a:off x="4312578" y="5341697"/>
          <a:ext cx="169545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2" name="公式" r:id="rId18" imgW="761365" imgH="330200" progId="Equation.3">
                  <p:embed/>
                </p:oleObj>
              </mc:Choice>
              <mc:Fallback>
                <p:oleObj name="公式" r:id="rId18" imgW="761365" imgH="330200" progId="Equation.3">
                  <p:embed/>
                  <p:pic>
                    <p:nvPicPr>
                      <p:cNvPr id="0" name="Object 3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2578" y="5341697"/>
                        <a:ext cx="1695450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77"/>
          <p:cNvGraphicFramePr>
            <a:graphicFrameLocks noChangeAspect="1"/>
          </p:cNvGraphicFramePr>
          <p:nvPr/>
        </p:nvGraphicFramePr>
        <p:xfrm>
          <a:off x="5917541" y="5332172"/>
          <a:ext cx="9318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13" name="公式" r:id="rId20" imgW="444500" imgH="330200" progId="Equation.3">
                  <p:embed/>
                </p:oleObj>
              </mc:Choice>
              <mc:Fallback>
                <p:oleObj name="公式" r:id="rId20" imgW="444500" imgH="330200" progId="Equation.3">
                  <p:embed/>
                  <p:pic>
                    <p:nvPicPr>
                      <p:cNvPr id="0" name="Object 3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7541" y="5332172"/>
                        <a:ext cx="931862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45"/>
          <p:cNvGrpSpPr/>
          <p:nvPr/>
        </p:nvGrpSpPr>
        <p:grpSpPr bwMode="auto">
          <a:xfrm>
            <a:off x="1050266" y="3125547"/>
            <a:ext cx="4841875" cy="446087"/>
            <a:chOff x="1444605" y="2145456"/>
            <a:chExt cx="4841861" cy="445272"/>
          </a:xfrm>
        </p:grpSpPr>
        <p:sp>
          <p:nvSpPr>
            <p:cNvPr id="37" name="Rectangle 110"/>
            <p:cNvSpPr>
              <a:spLocks noChangeArrowheads="1"/>
            </p:cNvSpPr>
            <p:nvPr/>
          </p:nvSpPr>
          <p:spPr bwMode="auto">
            <a:xfrm>
              <a:off x="1444605" y="2152871"/>
              <a:ext cx="1349375" cy="430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110"/>
            <p:cNvSpPr>
              <a:spLocks noChangeArrowheads="1"/>
            </p:cNvSpPr>
            <p:nvPr/>
          </p:nvSpPr>
          <p:spPr bwMode="auto">
            <a:xfrm>
              <a:off x="4546566" y="2145456"/>
              <a:ext cx="1739900" cy="430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数学期望</a:t>
              </a:r>
              <a:r>
                <a:rPr kumimoji="0" lang="en-US" altLang="zh-CN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2" name="Object 370"/>
            <p:cNvGraphicFramePr>
              <a:graphicFrameLocks noChangeAspect="1"/>
            </p:cNvGraphicFramePr>
            <p:nvPr/>
          </p:nvGraphicFramePr>
          <p:xfrm>
            <a:off x="4274069" y="2229380"/>
            <a:ext cx="460375" cy="296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14" name="公式" r:id="rId22" imgW="177800" imgH="152400" progId="Equation.3">
                    <p:embed/>
                  </p:oleObj>
                </mc:Choice>
                <mc:Fallback>
                  <p:oleObj name="公式" r:id="rId22" imgW="177800" imgH="152400" progId="Equation.3">
                    <p:embed/>
                    <p:pic>
                      <p:nvPicPr>
                        <p:cNvPr id="0" name="Object 3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069" y="2229380"/>
                          <a:ext cx="460375" cy="296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Rectangle 110"/>
            <p:cNvSpPr>
              <a:spLocks noChangeArrowheads="1"/>
            </p:cNvSpPr>
            <p:nvPr/>
          </p:nvSpPr>
          <p:spPr bwMode="auto">
            <a:xfrm>
              <a:off x="2781800" y="2160010"/>
              <a:ext cx="2519363" cy="430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为随机变量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4" name="Object 378"/>
            <p:cNvGraphicFramePr>
              <a:graphicFrameLocks noChangeAspect="1"/>
            </p:cNvGraphicFramePr>
            <p:nvPr/>
          </p:nvGraphicFramePr>
          <p:xfrm>
            <a:off x="2140480" y="2221422"/>
            <a:ext cx="72390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15" name="公式" r:id="rId24" imgW="393700" imgH="203200" progId="Equation.3">
                    <p:embed/>
                  </p:oleObj>
                </mc:Choice>
                <mc:Fallback>
                  <p:oleObj name="公式" r:id="rId24" imgW="393700" imgH="203200" progId="Equation.3">
                    <p:embed/>
                    <p:pic>
                      <p:nvPicPr>
                        <p:cNvPr id="0" name="Object 3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0480" y="2221422"/>
                          <a:ext cx="723900" cy="347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35"/>
          <p:cNvGraphicFramePr>
            <a:graphicFrameLocks noChangeAspect="1"/>
          </p:cNvGraphicFramePr>
          <p:nvPr/>
        </p:nvGraphicFramePr>
        <p:xfrm>
          <a:off x="2807485" y="3436697"/>
          <a:ext cx="2503488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5" name="公式" r:id="rId1" imgW="1320165" imgH="355600" progId="Equation.3">
                  <p:embed/>
                </p:oleObj>
              </mc:Choice>
              <mc:Fallback>
                <p:oleObj name="公式" r:id="rId1" imgW="1320165" imgH="355600" progId="Equation.3">
                  <p:embed/>
                  <p:pic>
                    <p:nvPicPr>
                      <p:cNvPr id="0" name="Object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485" y="3436697"/>
                        <a:ext cx="2503488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36"/>
          <p:cNvGraphicFramePr>
            <a:graphicFrameLocks noChangeAspect="1"/>
          </p:cNvGraphicFramePr>
          <p:nvPr/>
        </p:nvGraphicFramePr>
        <p:xfrm>
          <a:off x="1880385" y="2682634"/>
          <a:ext cx="52641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6" name="公式" r:id="rId3" imgW="2730500" imgH="215900" progId="Equation.3">
                  <p:embed/>
                </p:oleObj>
              </mc:Choice>
              <mc:Fallback>
                <p:oleObj name="公式" r:id="rId3" imgW="2730500" imgH="215900" progId="Equation.3">
                  <p:embed/>
                  <p:pic>
                    <p:nvPicPr>
                      <p:cNvPr id="0" name="Object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0385" y="2682634"/>
                        <a:ext cx="526415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762910" y="2276234"/>
            <a:ext cx="33321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  </a:t>
            </a:r>
            <a:r>
              <a:rPr lang="zh-CN" altLang="en-US" sz="2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二项分布的分布律为</a:t>
            </a:r>
            <a:endParaRPr lang="zh-CN" altLang="en-US" sz="22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21"/>
          <p:cNvGrpSpPr/>
          <p:nvPr/>
        </p:nvGrpSpPr>
        <p:grpSpPr bwMode="auto">
          <a:xfrm>
            <a:off x="1777198" y="3049347"/>
            <a:ext cx="3351212" cy="446087"/>
            <a:chOff x="1123950" y="2736657"/>
            <a:chExt cx="3349961" cy="595490"/>
          </a:xfrm>
        </p:grpSpPr>
        <p:graphicFrame>
          <p:nvGraphicFramePr>
            <p:cNvPr id="10" name="Object 237"/>
            <p:cNvGraphicFramePr>
              <a:graphicFrameLocks noChangeAspect="1"/>
            </p:cNvGraphicFramePr>
            <p:nvPr/>
          </p:nvGraphicFramePr>
          <p:xfrm>
            <a:off x="2129367" y="2760881"/>
            <a:ext cx="1687869" cy="571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07" name="公式" r:id="rId5" imgW="812165" imgH="215900" progId="Equation.3">
                    <p:embed/>
                  </p:oleObj>
                </mc:Choice>
                <mc:Fallback>
                  <p:oleObj name="公式" r:id="rId5" imgW="812165" imgH="215900" progId="Equation.3">
                    <p:embed/>
                    <p:pic>
                      <p:nvPicPr>
                        <p:cNvPr id="0" name="Object 2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9367" y="2760881"/>
                          <a:ext cx="1687869" cy="5712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10"/>
            <p:cNvSpPr>
              <a:spLocks noChangeArrowheads="1"/>
            </p:cNvSpPr>
            <p:nvPr/>
          </p:nvSpPr>
          <p:spPr bwMode="auto">
            <a:xfrm>
              <a:off x="1123950" y="2747963"/>
              <a:ext cx="1812290" cy="57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由公式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3786074" y="2736657"/>
              <a:ext cx="687837" cy="575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3" name="Object 238"/>
          <p:cNvGraphicFramePr>
            <a:graphicFrameLocks noChangeAspect="1"/>
          </p:cNvGraphicFramePr>
          <p:nvPr/>
        </p:nvGraphicFramePr>
        <p:xfrm>
          <a:off x="3501223" y="3984384"/>
          <a:ext cx="18129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8" name="公式" r:id="rId7" imgW="964565" imgH="355600" progId="Equation.3">
                  <p:embed/>
                </p:oleObj>
              </mc:Choice>
              <mc:Fallback>
                <p:oleObj name="公式" r:id="rId7" imgW="964565" imgH="355600" progId="Equation.3">
                  <p:embed/>
                  <p:pic>
                    <p:nvPicPr>
                      <p:cNvPr id="0" name="Object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223" y="3984384"/>
                        <a:ext cx="1812925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39"/>
          <p:cNvGraphicFramePr>
            <a:graphicFrameLocks noChangeAspect="1"/>
          </p:cNvGraphicFramePr>
          <p:nvPr/>
        </p:nvGraphicFramePr>
        <p:xfrm>
          <a:off x="3405188" y="4419600"/>
          <a:ext cx="23368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09" name="Equation" r:id="rId9" imgW="29870400" imgH="10363200" progId="Equation.DSMT4">
                  <p:embed/>
                </p:oleObj>
              </mc:Choice>
              <mc:Fallback>
                <p:oleObj name="Equation" r:id="rId9" imgW="29870400" imgH="10363200" progId="Equation.DSMT4">
                  <p:embed/>
                  <p:pic>
                    <p:nvPicPr>
                      <p:cNvPr id="0" name="Object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188" y="4419600"/>
                        <a:ext cx="2336800" cy="742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40"/>
          <p:cNvGraphicFramePr>
            <a:graphicFrameLocks noChangeAspect="1"/>
          </p:cNvGraphicFramePr>
          <p:nvPr/>
        </p:nvGraphicFramePr>
        <p:xfrm>
          <a:off x="3505985" y="5046422"/>
          <a:ext cx="1574800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0" name="公式" r:id="rId11" imgW="837565" imgH="215900" progId="Equation.3">
                  <p:embed/>
                </p:oleObj>
              </mc:Choice>
              <mc:Fallback>
                <p:oleObj name="公式" r:id="rId11" imgW="837565" imgH="215900" progId="Equation.3">
                  <p:embed/>
                  <p:pic>
                    <p:nvPicPr>
                      <p:cNvPr id="0" name="Object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985" y="5046422"/>
                        <a:ext cx="1574800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41"/>
          <p:cNvGraphicFramePr>
            <a:graphicFrameLocks noChangeAspect="1"/>
          </p:cNvGraphicFramePr>
          <p:nvPr/>
        </p:nvGraphicFramePr>
        <p:xfrm>
          <a:off x="3501223" y="5516322"/>
          <a:ext cx="573087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1" name="公式" r:id="rId13" imgW="304800" imgH="165100" progId="Equation.3">
                  <p:embed/>
                </p:oleObj>
              </mc:Choice>
              <mc:Fallback>
                <p:oleObj name="公式" r:id="rId13" imgW="304800" imgH="165100" progId="Equation.3">
                  <p:embed/>
                  <p:pic>
                    <p:nvPicPr>
                      <p:cNvPr id="0" name="Object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1223" y="5516322"/>
                        <a:ext cx="573087" cy="284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8"/>
          <p:cNvGrpSpPr/>
          <p:nvPr/>
        </p:nvGrpSpPr>
        <p:grpSpPr bwMode="auto">
          <a:xfrm>
            <a:off x="1761323" y="1879359"/>
            <a:ext cx="3490912" cy="434975"/>
            <a:chOff x="1576122" y="923229"/>
            <a:chExt cx="3491707" cy="435671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1576122" y="923229"/>
              <a:ext cx="15068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3744320" y="923469"/>
              <a:ext cx="74748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0" name="Object 234"/>
            <p:cNvGraphicFramePr>
              <a:graphicFrameLocks noChangeAspect="1"/>
            </p:cNvGraphicFramePr>
            <p:nvPr/>
          </p:nvGraphicFramePr>
          <p:xfrm>
            <a:off x="2280142" y="999072"/>
            <a:ext cx="1546754" cy="355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2" name="公式" r:id="rId15" imgW="711200" imgH="203200" progId="Equation.3">
                    <p:embed/>
                  </p:oleObj>
                </mc:Choice>
                <mc:Fallback>
                  <p:oleObj name="公式" r:id="rId15" imgW="711200" imgH="203200" progId="Equation.3">
                    <p:embed/>
                    <p:pic>
                      <p:nvPicPr>
                        <p:cNvPr id="0" name="Object 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0142" y="999072"/>
                          <a:ext cx="1546754" cy="3555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42"/>
            <p:cNvGraphicFramePr>
              <a:graphicFrameLocks noChangeAspect="1"/>
            </p:cNvGraphicFramePr>
            <p:nvPr/>
          </p:nvGraphicFramePr>
          <p:xfrm>
            <a:off x="4128029" y="1007538"/>
            <a:ext cx="939800" cy="351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3" name="公式" r:id="rId17" imgW="431800" imgH="203200" progId="Equation.3">
                    <p:embed/>
                  </p:oleObj>
                </mc:Choice>
                <mc:Fallback>
                  <p:oleObj name="公式" r:id="rId17" imgW="431800" imgH="203200" progId="Equation.3">
                    <p:embed/>
                    <p:pic>
                      <p:nvPicPr>
                        <p:cNvPr id="0" name="Object 2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8029" y="1007538"/>
                          <a:ext cx="939800" cy="351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9"/>
          <p:cNvGrpSpPr/>
          <p:nvPr/>
        </p:nvGrpSpPr>
        <p:grpSpPr bwMode="auto">
          <a:xfrm>
            <a:off x="1120829" y="1754009"/>
            <a:ext cx="4098925" cy="446087"/>
            <a:chOff x="510" y="428"/>
            <a:chExt cx="2582" cy="375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510" y="428"/>
              <a:ext cx="9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2216" y="428"/>
              <a:ext cx="31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1144" y="433"/>
            <a:ext cx="1134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67" name="公式" r:id="rId1" imgW="951865" imgH="215900" progId="Equation.3">
                    <p:embed/>
                  </p:oleObj>
                </mc:Choice>
                <mc:Fallback>
                  <p:oleObj name="公式" r:id="rId1" imgW="951865" imgH="215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" y="433"/>
                          <a:ext cx="1134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2450" y="483"/>
            <a:ext cx="642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68" name="公式" r:id="rId3" imgW="431800" imgH="203200" progId="Equation.3">
                    <p:embed/>
                  </p:oleObj>
                </mc:Choice>
                <mc:Fallback>
                  <p:oleObj name="公式" r:id="rId3" imgW="431800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0" y="483"/>
                          <a:ext cx="642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30"/>
          <p:cNvGrpSpPr/>
          <p:nvPr/>
        </p:nvGrpSpPr>
        <p:grpSpPr bwMode="auto">
          <a:xfrm>
            <a:off x="1268466" y="2157234"/>
            <a:ext cx="4343400" cy="833437"/>
            <a:chOff x="1578769" y="1598832"/>
            <a:chExt cx="4343060" cy="716543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1578769" y="1733775"/>
              <a:ext cx="92233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</a:t>
              </a:r>
              <a:endPara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3" name="Object 13"/>
            <p:cNvGraphicFramePr>
              <a:graphicFrameLocks noChangeAspect="1"/>
            </p:cNvGraphicFramePr>
            <p:nvPr/>
          </p:nvGraphicFramePr>
          <p:xfrm>
            <a:off x="2039938" y="1598832"/>
            <a:ext cx="3881891" cy="716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569" name="公式" r:id="rId5" imgW="1892300" imgH="444500" progId="Equation.3">
                    <p:embed/>
                  </p:oleObj>
                </mc:Choice>
                <mc:Fallback>
                  <p:oleObj name="公式" r:id="rId5" imgW="1892300" imgH="4445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9938" y="1598832"/>
                          <a:ext cx="3881891" cy="7165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4"/>
          <p:cNvGraphicFramePr>
            <a:graphicFrameLocks noChangeAspect="1"/>
          </p:cNvGraphicFramePr>
          <p:nvPr/>
        </p:nvGraphicFramePr>
        <p:xfrm>
          <a:off x="2481316" y="2860496"/>
          <a:ext cx="4786313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70" name="公式" r:id="rId7" imgW="2387600" imgH="444500" progId="Equation.3">
                  <p:embed/>
                </p:oleObj>
              </mc:Choice>
              <mc:Fallback>
                <p:oleObj name="公式" r:id="rId7" imgW="2387600" imgH="444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316" y="2860496"/>
                        <a:ext cx="4786313" cy="827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/>
          <p:cNvGraphicFramePr>
            <a:graphicFrameLocks noChangeAspect="1"/>
          </p:cNvGraphicFramePr>
          <p:nvPr/>
        </p:nvGraphicFramePr>
        <p:xfrm>
          <a:off x="2503541" y="3655834"/>
          <a:ext cx="51609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71" name="公式" r:id="rId9" imgW="2692400" imgH="444500" progId="Equation.3">
                  <p:embed/>
                </p:oleObj>
              </mc:Choice>
              <mc:Fallback>
                <p:oleObj name="公式" r:id="rId9" imgW="2692400" imgH="4445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541" y="3655834"/>
                        <a:ext cx="5160963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/>
          <p:cNvGraphicFramePr>
            <a:graphicFrameLocks noChangeAspect="1"/>
          </p:cNvGraphicFramePr>
          <p:nvPr/>
        </p:nvGraphicFramePr>
        <p:xfrm>
          <a:off x="2484491" y="4511496"/>
          <a:ext cx="12938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72" name="公式" r:id="rId11" imgW="533400" imgH="203200" progId="Equation.3">
                  <p:embed/>
                </p:oleObj>
              </mc:Choice>
              <mc:Fallback>
                <p:oleObj name="公式" r:id="rId11" imgW="533400" imgH="203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91" y="4511496"/>
                        <a:ext cx="1293813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7"/>
          <p:cNvGraphicFramePr>
            <a:graphicFrameLocks noChangeAspect="1"/>
          </p:cNvGraphicFramePr>
          <p:nvPr/>
        </p:nvGraphicFramePr>
        <p:xfrm>
          <a:off x="2508304" y="5052834"/>
          <a:ext cx="5000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73" name="公式" r:id="rId13" imgW="254000" imgH="165100" progId="Equation.3">
                  <p:embed/>
                </p:oleObj>
              </mc:Choice>
              <mc:Fallback>
                <p:oleObj name="公式" r:id="rId13" imgW="254000" imgH="1651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304" y="5052834"/>
                        <a:ext cx="500062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9"/>
          <p:cNvGrpSpPr/>
          <p:nvPr/>
        </p:nvGrpSpPr>
        <p:grpSpPr bwMode="auto">
          <a:xfrm>
            <a:off x="1398231" y="1879359"/>
            <a:ext cx="4098925" cy="446087"/>
            <a:chOff x="510" y="428"/>
            <a:chExt cx="2582" cy="375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510" y="428"/>
              <a:ext cx="9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2216" y="428"/>
              <a:ext cx="31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Object 328"/>
            <p:cNvGraphicFramePr>
              <a:graphicFrameLocks noChangeAspect="1"/>
            </p:cNvGraphicFramePr>
            <p:nvPr/>
          </p:nvGraphicFramePr>
          <p:xfrm>
            <a:off x="1144" y="433"/>
            <a:ext cx="1134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4" name="公式" r:id="rId1" imgW="951865" imgH="215900" progId="Equation.3">
                    <p:embed/>
                  </p:oleObj>
                </mc:Choice>
                <mc:Fallback>
                  <p:oleObj name="公式" r:id="rId1" imgW="951865" imgH="215900" progId="Equation.3">
                    <p:embed/>
                    <p:pic>
                      <p:nvPicPr>
                        <p:cNvPr id="0" name="Object 3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4" y="433"/>
                          <a:ext cx="1134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29"/>
            <p:cNvGraphicFramePr>
              <a:graphicFrameLocks noChangeAspect="1"/>
            </p:cNvGraphicFramePr>
            <p:nvPr/>
          </p:nvGraphicFramePr>
          <p:xfrm>
            <a:off x="2450" y="483"/>
            <a:ext cx="642" cy="3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5" name="公式" r:id="rId3" imgW="431800" imgH="203200" progId="Equation.3">
                    <p:embed/>
                  </p:oleObj>
                </mc:Choice>
                <mc:Fallback>
                  <p:oleObj name="公式" r:id="rId3" imgW="431800" imgH="203200" progId="Equation.3">
                    <p:embed/>
                    <p:pic>
                      <p:nvPicPr>
                        <p:cNvPr id="0" name="Object 3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0" y="483"/>
                          <a:ext cx="642" cy="3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331"/>
          <p:cNvGraphicFramePr>
            <a:graphicFrameLocks noChangeAspect="1"/>
          </p:cNvGraphicFramePr>
          <p:nvPr/>
        </p:nvGraphicFramePr>
        <p:xfrm>
          <a:off x="4730393" y="5033721"/>
          <a:ext cx="27622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6" name="公式" r:id="rId5" imgW="152400" imgH="165100" progId="Equation.3">
                  <p:embed/>
                </p:oleObj>
              </mc:Choice>
              <mc:Fallback>
                <p:oleObj name="公式" r:id="rId5" imgW="152400" imgH="165100" progId="Equation.3">
                  <p:embed/>
                  <p:pic>
                    <p:nvPicPr>
                      <p:cNvPr id="0" name="Object 3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393" y="5033721"/>
                        <a:ext cx="276225" cy="223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42"/>
          <p:cNvGrpSpPr/>
          <p:nvPr/>
        </p:nvGrpSpPr>
        <p:grpSpPr bwMode="auto">
          <a:xfrm>
            <a:off x="3698518" y="4197109"/>
            <a:ext cx="2617788" cy="622300"/>
            <a:chOff x="1601" y="1879"/>
            <a:chExt cx="2343" cy="394"/>
          </a:xfrm>
        </p:grpSpPr>
        <p:sp>
          <p:nvSpPr>
            <p:cNvPr id="13" name="Freeform 40"/>
            <p:cNvSpPr/>
            <p:nvPr/>
          </p:nvSpPr>
          <p:spPr bwMode="auto">
            <a:xfrm>
              <a:off x="1601" y="1879"/>
              <a:ext cx="1012" cy="394"/>
            </a:xfrm>
            <a:custGeom>
              <a:avLst/>
              <a:gdLst>
                <a:gd name="T0" fmla="*/ 0 w 1228"/>
                <a:gd name="T1" fmla="*/ 236 h 732"/>
                <a:gd name="T2" fmla="*/ 12 w 1228"/>
                <a:gd name="T3" fmla="*/ 234 h 732"/>
                <a:gd name="T4" fmla="*/ 20 w 1228"/>
                <a:gd name="T5" fmla="*/ 230 h 732"/>
                <a:gd name="T6" fmla="*/ 24 w 1228"/>
                <a:gd name="T7" fmla="*/ 226 h 732"/>
                <a:gd name="T8" fmla="*/ 27 w 1228"/>
                <a:gd name="T9" fmla="*/ 221 h 732"/>
                <a:gd name="T10" fmla="*/ 31 w 1228"/>
                <a:gd name="T11" fmla="*/ 215 h 732"/>
                <a:gd name="T12" fmla="*/ 35 w 1228"/>
                <a:gd name="T13" fmla="*/ 208 h 732"/>
                <a:gd name="T14" fmla="*/ 38 w 1228"/>
                <a:gd name="T15" fmla="*/ 199 h 732"/>
                <a:gd name="T16" fmla="*/ 42 w 1228"/>
                <a:gd name="T17" fmla="*/ 189 h 732"/>
                <a:gd name="T18" fmla="*/ 45 w 1228"/>
                <a:gd name="T19" fmla="*/ 178 h 732"/>
                <a:gd name="T20" fmla="*/ 48 w 1228"/>
                <a:gd name="T21" fmla="*/ 166 h 732"/>
                <a:gd name="T22" fmla="*/ 54 w 1228"/>
                <a:gd name="T23" fmla="*/ 140 h 732"/>
                <a:gd name="T24" fmla="*/ 59 w 1228"/>
                <a:gd name="T25" fmla="*/ 112 h 732"/>
                <a:gd name="T26" fmla="*/ 63 w 1228"/>
                <a:gd name="T27" fmla="*/ 87 h 732"/>
                <a:gd name="T28" fmla="*/ 68 w 1228"/>
                <a:gd name="T29" fmla="*/ 65 h 732"/>
                <a:gd name="T30" fmla="*/ 70 w 1228"/>
                <a:gd name="T31" fmla="*/ 52 h 732"/>
                <a:gd name="T32" fmla="*/ 73 w 1228"/>
                <a:gd name="T33" fmla="*/ 40 h 732"/>
                <a:gd name="T34" fmla="*/ 77 w 1228"/>
                <a:gd name="T35" fmla="*/ 30 h 732"/>
                <a:gd name="T36" fmla="*/ 80 w 1228"/>
                <a:gd name="T37" fmla="*/ 20 h 732"/>
                <a:gd name="T38" fmla="*/ 83 w 1228"/>
                <a:gd name="T39" fmla="*/ 12 h 732"/>
                <a:gd name="T40" fmla="*/ 87 w 1228"/>
                <a:gd name="T41" fmla="*/ 5 h 732"/>
                <a:gd name="T42" fmla="*/ 91 w 1228"/>
                <a:gd name="T43" fmla="*/ 1 h 732"/>
                <a:gd name="T44" fmla="*/ 96 w 1228"/>
                <a:gd name="T45" fmla="*/ 0 h 73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28"/>
                <a:gd name="T70" fmla="*/ 0 h 732"/>
                <a:gd name="T71" fmla="*/ 1228 w 1228"/>
                <a:gd name="T72" fmla="*/ 732 h 73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28" h="732">
                  <a:moveTo>
                    <a:pt x="0" y="732"/>
                  </a:moveTo>
                  <a:lnTo>
                    <a:pt x="144" y="725"/>
                  </a:lnTo>
                  <a:lnTo>
                    <a:pt x="251" y="712"/>
                  </a:lnTo>
                  <a:lnTo>
                    <a:pt x="308" y="699"/>
                  </a:lnTo>
                  <a:lnTo>
                    <a:pt x="353" y="684"/>
                  </a:lnTo>
                  <a:lnTo>
                    <a:pt x="404" y="665"/>
                  </a:lnTo>
                  <a:lnTo>
                    <a:pt x="443" y="645"/>
                  </a:lnTo>
                  <a:lnTo>
                    <a:pt x="491" y="617"/>
                  </a:lnTo>
                  <a:lnTo>
                    <a:pt x="540" y="585"/>
                  </a:lnTo>
                  <a:lnTo>
                    <a:pt x="578" y="552"/>
                  </a:lnTo>
                  <a:lnTo>
                    <a:pt x="614" y="516"/>
                  </a:lnTo>
                  <a:lnTo>
                    <a:pt x="686" y="433"/>
                  </a:lnTo>
                  <a:lnTo>
                    <a:pt x="755" y="348"/>
                  </a:lnTo>
                  <a:lnTo>
                    <a:pt x="815" y="269"/>
                  </a:lnTo>
                  <a:lnTo>
                    <a:pt x="867" y="202"/>
                  </a:lnTo>
                  <a:lnTo>
                    <a:pt x="903" y="162"/>
                  </a:lnTo>
                  <a:lnTo>
                    <a:pt x="941" y="125"/>
                  </a:lnTo>
                  <a:lnTo>
                    <a:pt x="984" y="91"/>
                  </a:lnTo>
                  <a:lnTo>
                    <a:pt x="1026" y="63"/>
                  </a:lnTo>
                  <a:lnTo>
                    <a:pt x="1066" y="37"/>
                  </a:lnTo>
                  <a:lnTo>
                    <a:pt x="1118" y="15"/>
                  </a:lnTo>
                  <a:lnTo>
                    <a:pt x="1174" y="3"/>
                  </a:lnTo>
                  <a:lnTo>
                    <a:pt x="1228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Freeform 41"/>
            <p:cNvSpPr/>
            <p:nvPr/>
          </p:nvSpPr>
          <p:spPr bwMode="auto">
            <a:xfrm flipH="1">
              <a:off x="2628" y="1879"/>
              <a:ext cx="1316" cy="394"/>
            </a:xfrm>
            <a:custGeom>
              <a:avLst/>
              <a:gdLst>
                <a:gd name="T0" fmla="*/ 0 w 1228"/>
                <a:gd name="T1" fmla="*/ 236 h 732"/>
                <a:gd name="T2" fmla="*/ 158 w 1228"/>
                <a:gd name="T3" fmla="*/ 234 h 732"/>
                <a:gd name="T4" fmla="*/ 275 w 1228"/>
                <a:gd name="T5" fmla="*/ 230 h 732"/>
                <a:gd name="T6" fmla="*/ 340 w 1228"/>
                <a:gd name="T7" fmla="*/ 226 h 732"/>
                <a:gd name="T8" fmla="*/ 388 w 1228"/>
                <a:gd name="T9" fmla="*/ 221 h 732"/>
                <a:gd name="T10" fmla="*/ 443 w 1228"/>
                <a:gd name="T11" fmla="*/ 215 h 732"/>
                <a:gd name="T12" fmla="*/ 488 w 1228"/>
                <a:gd name="T13" fmla="*/ 208 h 732"/>
                <a:gd name="T14" fmla="*/ 539 w 1228"/>
                <a:gd name="T15" fmla="*/ 199 h 732"/>
                <a:gd name="T16" fmla="*/ 592 w 1228"/>
                <a:gd name="T17" fmla="*/ 189 h 732"/>
                <a:gd name="T18" fmla="*/ 635 w 1228"/>
                <a:gd name="T19" fmla="*/ 178 h 732"/>
                <a:gd name="T20" fmla="*/ 674 w 1228"/>
                <a:gd name="T21" fmla="*/ 166 h 732"/>
                <a:gd name="T22" fmla="*/ 754 w 1228"/>
                <a:gd name="T23" fmla="*/ 140 h 732"/>
                <a:gd name="T24" fmla="*/ 828 w 1228"/>
                <a:gd name="T25" fmla="*/ 112 h 732"/>
                <a:gd name="T26" fmla="*/ 896 w 1228"/>
                <a:gd name="T27" fmla="*/ 87 h 732"/>
                <a:gd name="T28" fmla="*/ 952 w 1228"/>
                <a:gd name="T29" fmla="*/ 65 h 732"/>
                <a:gd name="T30" fmla="*/ 990 w 1228"/>
                <a:gd name="T31" fmla="*/ 52 h 732"/>
                <a:gd name="T32" fmla="*/ 1034 w 1228"/>
                <a:gd name="T33" fmla="*/ 40 h 732"/>
                <a:gd name="T34" fmla="*/ 1080 w 1228"/>
                <a:gd name="T35" fmla="*/ 30 h 732"/>
                <a:gd name="T36" fmla="*/ 1125 w 1228"/>
                <a:gd name="T37" fmla="*/ 20 h 732"/>
                <a:gd name="T38" fmla="*/ 1171 w 1228"/>
                <a:gd name="T39" fmla="*/ 12 h 732"/>
                <a:gd name="T40" fmla="*/ 1227 w 1228"/>
                <a:gd name="T41" fmla="*/ 5 h 732"/>
                <a:gd name="T42" fmla="*/ 1290 w 1228"/>
                <a:gd name="T43" fmla="*/ 1 h 732"/>
                <a:gd name="T44" fmla="*/ 1348 w 1228"/>
                <a:gd name="T45" fmla="*/ 0 h 73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28"/>
                <a:gd name="T70" fmla="*/ 0 h 732"/>
                <a:gd name="T71" fmla="*/ 1228 w 1228"/>
                <a:gd name="T72" fmla="*/ 732 h 73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28" h="732">
                  <a:moveTo>
                    <a:pt x="0" y="732"/>
                  </a:moveTo>
                  <a:lnTo>
                    <a:pt x="144" y="725"/>
                  </a:lnTo>
                  <a:lnTo>
                    <a:pt x="251" y="712"/>
                  </a:lnTo>
                  <a:lnTo>
                    <a:pt x="308" y="699"/>
                  </a:lnTo>
                  <a:lnTo>
                    <a:pt x="353" y="684"/>
                  </a:lnTo>
                  <a:lnTo>
                    <a:pt x="404" y="665"/>
                  </a:lnTo>
                  <a:lnTo>
                    <a:pt x="443" y="645"/>
                  </a:lnTo>
                  <a:lnTo>
                    <a:pt x="491" y="617"/>
                  </a:lnTo>
                  <a:lnTo>
                    <a:pt x="540" y="585"/>
                  </a:lnTo>
                  <a:lnTo>
                    <a:pt x="578" y="552"/>
                  </a:lnTo>
                  <a:lnTo>
                    <a:pt x="614" y="516"/>
                  </a:lnTo>
                  <a:lnTo>
                    <a:pt x="686" y="433"/>
                  </a:lnTo>
                  <a:lnTo>
                    <a:pt x="755" y="348"/>
                  </a:lnTo>
                  <a:lnTo>
                    <a:pt x="815" y="269"/>
                  </a:lnTo>
                  <a:lnTo>
                    <a:pt x="867" y="202"/>
                  </a:lnTo>
                  <a:lnTo>
                    <a:pt x="903" y="162"/>
                  </a:lnTo>
                  <a:lnTo>
                    <a:pt x="941" y="125"/>
                  </a:lnTo>
                  <a:lnTo>
                    <a:pt x="984" y="91"/>
                  </a:lnTo>
                  <a:lnTo>
                    <a:pt x="1026" y="63"/>
                  </a:lnTo>
                  <a:lnTo>
                    <a:pt x="1066" y="37"/>
                  </a:lnTo>
                  <a:lnTo>
                    <a:pt x="1118" y="15"/>
                  </a:lnTo>
                  <a:lnTo>
                    <a:pt x="1174" y="3"/>
                  </a:lnTo>
                  <a:lnTo>
                    <a:pt x="1228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4857393" y="4201871"/>
            <a:ext cx="0" cy="671513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sp>
        <p:nvSpPr>
          <p:cNvPr id="16" name="Line 46"/>
          <p:cNvSpPr>
            <a:spLocks noChangeShapeType="1"/>
          </p:cNvSpPr>
          <p:nvPr/>
        </p:nvSpPr>
        <p:spPr bwMode="auto">
          <a:xfrm>
            <a:off x="3511193" y="4190759"/>
            <a:ext cx="1357313" cy="0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800" b="1">
              <a:solidFill>
                <a:srgbClr val="000000"/>
              </a:solidFill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aphicFrame>
        <p:nvGraphicFramePr>
          <p:cNvPr id="17" name="Object 332"/>
          <p:cNvGraphicFramePr>
            <a:graphicFrameLocks noChangeAspect="1"/>
          </p:cNvGraphicFramePr>
          <p:nvPr/>
        </p:nvGraphicFramePr>
        <p:xfrm>
          <a:off x="2787293" y="3958984"/>
          <a:ext cx="6127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7" name="公式" r:id="rId7" imgW="419100" imgH="406400" progId="Equation.3">
                  <p:embed/>
                </p:oleObj>
              </mc:Choice>
              <mc:Fallback>
                <p:oleObj name="公式" r:id="rId7" imgW="419100" imgH="406400" progId="Equation.3">
                  <p:embed/>
                  <p:pic>
                    <p:nvPicPr>
                      <p:cNvPr id="0" name="Object 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293" y="3958984"/>
                        <a:ext cx="612775" cy="465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50"/>
          <p:cNvGrpSpPr/>
          <p:nvPr/>
        </p:nvGrpSpPr>
        <p:grpSpPr bwMode="auto">
          <a:xfrm>
            <a:off x="3133368" y="3852621"/>
            <a:ext cx="3794125" cy="1203325"/>
            <a:chOff x="1279" y="1178"/>
            <a:chExt cx="3417" cy="1445"/>
          </a:xfrm>
        </p:grpSpPr>
        <p:sp>
          <p:nvSpPr>
            <p:cNvPr id="19" name="Line 32"/>
            <p:cNvSpPr>
              <a:spLocks noChangeShapeType="1"/>
            </p:cNvSpPr>
            <p:nvPr/>
          </p:nvSpPr>
          <p:spPr bwMode="auto">
            <a:xfrm>
              <a:off x="1279" y="2406"/>
              <a:ext cx="32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1518" y="1221"/>
              <a:ext cx="0" cy="140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1" name="Object 333"/>
            <p:cNvGraphicFramePr>
              <a:graphicFrameLocks noChangeAspect="1"/>
            </p:cNvGraphicFramePr>
            <p:nvPr/>
          </p:nvGraphicFramePr>
          <p:xfrm>
            <a:off x="1311" y="2422"/>
            <a:ext cx="217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8" name="公式" r:id="rId9" imgW="152400" imgH="177800" progId="Equation.3">
                    <p:embed/>
                  </p:oleObj>
                </mc:Choice>
                <mc:Fallback>
                  <p:oleObj name="公式" r:id="rId9" imgW="152400" imgH="177800" progId="Equation.3">
                    <p:embed/>
                    <p:pic>
                      <p:nvPicPr>
                        <p:cNvPr id="0" name="Object 3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1" y="2422"/>
                          <a:ext cx="217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334"/>
            <p:cNvGraphicFramePr>
              <a:graphicFrameLocks noChangeAspect="1"/>
            </p:cNvGraphicFramePr>
            <p:nvPr/>
          </p:nvGraphicFramePr>
          <p:xfrm>
            <a:off x="4515" y="2351"/>
            <a:ext cx="181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79" name="公式" r:id="rId11" imgW="127000" imgH="139700" progId="Equation.3">
                    <p:embed/>
                  </p:oleObj>
                </mc:Choice>
                <mc:Fallback>
                  <p:oleObj name="公式" r:id="rId11" imgW="127000" imgH="139700" progId="Equation.3">
                    <p:embed/>
                    <p:pic>
                      <p:nvPicPr>
                        <p:cNvPr id="0" name="Object 3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5" y="2351"/>
                          <a:ext cx="181" cy="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335"/>
            <p:cNvGraphicFramePr>
              <a:graphicFrameLocks noChangeAspect="1"/>
            </p:cNvGraphicFramePr>
            <p:nvPr/>
          </p:nvGraphicFramePr>
          <p:xfrm>
            <a:off x="1549" y="1178"/>
            <a:ext cx="200" cy="1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80" name="公式" r:id="rId13" imgW="139700" imgH="165100" progId="Equation.3">
                    <p:embed/>
                  </p:oleObj>
                </mc:Choice>
                <mc:Fallback>
                  <p:oleObj name="公式" r:id="rId13" imgW="139700" imgH="165100" progId="Equation.3">
                    <p:embed/>
                    <p:pic>
                      <p:nvPicPr>
                        <p:cNvPr id="0" name="Object 3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9" y="1178"/>
                          <a:ext cx="200" cy="1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336"/>
          <p:cNvGraphicFramePr>
            <a:graphicFrameLocks noChangeAspect="1"/>
          </p:cNvGraphicFramePr>
          <p:nvPr/>
        </p:nvGraphicFramePr>
        <p:xfrm>
          <a:off x="1737956" y="5228984"/>
          <a:ext cx="1550987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1" name="公式" r:id="rId15" imgW="812165" imgH="203200" progId="Equation.3">
                  <p:embed/>
                </p:oleObj>
              </mc:Choice>
              <mc:Fallback>
                <p:oleObj name="公式" r:id="rId15" imgW="812165" imgH="203200" progId="Equation.3">
                  <p:embed/>
                  <p:pic>
                    <p:nvPicPr>
                      <p:cNvPr id="0" name="Object 3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956" y="5228984"/>
                        <a:ext cx="1550987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62"/>
          <p:cNvGrpSpPr/>
          <p:nvPr/>
        </p:nvGrpSpPr>
        <p:grpSpPr bwMode="auto">
          <a:xfrm>
            <a:off x="1541106" y="2668346"/>
            <a:ext cx="4432300" cy="430213"/>
            <a:chOff x="501" y="1171"/>
            <a:chExt cx="2792" cy="361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501" y="1171"/>
              <a:ext cx="279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7" name="Object 337"/>
            <p:cNvGraphicFramePr>
              <a:graphicFrameLocks noChangeAspect="1"/>
            </p:cNvGraphicFramePr>
            <p:nvPr/>
          </p:nvGraphicFramePr>
          <p:xfrm>
            <a:off x="965" y="1234"/>
            <a:ext cx="29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782" name="公式" r:id="rId17" imgW="177800" imgH="152400" progId="Equation.3">
                    <p:embed/>
                  </p:oleObj>
                </mc:Choice>
                <mc:Fallback>
                  <p:oleObj name="公式" r:id="rId17" imgW="177800" imgH="152400" progId="Equation.3">
                    <p:embed/>
                    <p:pic>
                      <p:nvPicPr>
                        <p:cNvPr id="0" name="Object 3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5" y="1234"/>
                          <a:ext cx="29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338"/>
          <p:cNvGraphicFramePr>
            <a:graphicFrameLocks noChangeAspect="1"/>
          </p:cNvGraphicFramePr>
          <p:nvPr/>
        </p:nvGraphicFramePr>
        <p:xfrm>
          <a:off x="3133368" y="3079509"/>
          <a:ext cx="276542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83" name="公式" r:id="rId19" imgW="1409065" imgH="444500" progId="Equation.3">
                  <p:embed/>
                </p:oleObj>
              </mc:Choice>
              <mc:Fallback>
                <p:oleObj name="公式" r:id="rId19" imgW="1409065" imgH="444500" progId="Equation.3">
                  <p:embed/>
                  <p:pic>
                    <p:nvPicPr>
                      <p:cNvPr id="0" name="Object 3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368" y="3079509"/>
                        <a:ext cx="2765425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29"/>
          <p:cNvGrpSpPr/>
          <p:nvPr/>
        </p:nvGrpSpPr>
        <p:grpSpPr bwMode="auto">
          <a:xfrm>
            <a:off x="1652231" y="2273059"/>
            <a:ext cx="4425950" cy="461962"/>
            <a:chOff x="1577867" y="1446665"/>
            <a:chExt cx="4426511" cy="460771"/>
          </a:xfrm>
        </p:grpSpPr>
        <p:grpSp>
          <p:nvGrpSpPr>
            <p:cNvPr id="31" name="Group 30"/>
            <p:cNvGrpSpPr/>
            <p:nvPr/>
          </p:nvGrpSpPr>
          <p:grpSpPr bwMode="auto">
            <a:xfrm>
              <a:off x="1874245" y="1446665"/>
              <a:ext cx="4130133" cy="460771"/>
              <a:chOff x="887" y="770"/>
              <a:chExt cx="2331" cy="387"/>
            </a:xfrm>
          </p:grpSpPr>
          <p:sp>
            <p:nvSpPr>
              <p:cNvPr id="33" name="Rectangle 110"/>
              <p:cNvSpPr>
                <a:spLocks noChangeArrowheads="1"/>
              </p:cNvSpPr>
              <p:nvPr/>
            </p:nvSpPr>
            <p:spPr bwMode="auto">
              <a:xfrm>
                <a:off x="887" y="770"/>
                <a:ext cx="2331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思考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从直观上分析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34" name="Object 330"/>
              <p:cNvGraphicFramePr>
                <a:graphicFrameLocks noChangeAspect="1"/>
              </p:cNvGraphicFramePr>
              <p:nvPr/>
            </p:nvGraphicFramePr>
            <p:xfrm>
              <a:off x="2222" y="807"/>
              <a:ext cx="591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9784" name="公式" r:id="rId21" imgW="494665" imgH="203200" progId="Equation.3">
                      <p:embed/>
                    </p:oleObj>
                  </mc:Choice>
                  <mc:Fallback>
                    <p:oleObj name="公式" r:id="rId21" imgW="494665" imgH="203200" progId="Equation.3">
                      <p:embed/>
                      <p:pic>
                        <p:nvPicPr>
                          <p:cNvPr id="0" name="Object 3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2" y="807"/>
                            <a:ext cx="591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" name="Rectangle 110"/>
              <p:cNvSpPr>
                <a:spLocks noChangeArrowheads="1"/>
              </p:cNvSpPr>
              <p:nvPr/>
            </p:nvSpPr>
            <p:spPr bwMode="auto">
              <a:xfrm>
                <a:off x="2736" y="795"/>
                <a:ext cx="316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？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2" name="Picture 129" descr="G:\ppt\数学\MB\圆球.pn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867" y="1526437"/>
              <a:ext cx="245526" cy="266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89"/>
          <p:cNvGraphicFramePr>
            <a:graphicFrameLocks noChangeAspect="1"/>
          </p:cNvGraphicFramePr>
          <p:nvPr/>
        </p:nvGraphicFramePr>
        <p:xfrm>
          <a:off x="1258888" y="3451225"/>
          <a:ext cx="293211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0" name="Equation" r:id="rId1" imgW="35661600" imgH="7924800" progId="Equation.DSMT4">
                  <p:embed/>
                </p:oleObj>
              </mc:Choice>
              <mc:Fallback>
                <p:oleObj name="Equation" r:id="rId1" imgW="35661600" imgH="7924800" progId="Equation.DSMT4">
                  <p:embed/>
                  <p:pic>
                    <p:nvPicPr>
                      <p:cNvPr id="0" name="Object 2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451225"/>
                        <a:ext cx="2932112" cy="593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90"/>
          <p:cNvGraphicFramePr>
            <a:graphicFrameLocks noChangeAspect="1"/>
          </p:cNvGraphicFramePr>
          <p:nvPr/>
        </p:nvGraphicFramePr>
        <p:xfrm>
          <a:off x="3495675" y="2714625"/>
          <a:ext cx="2272665" cy="735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1" name="Equation" r:id="rId3" imgW="1384300" imgH="495300" progId="Equation.DSMT4">
                  <p:embed/>
                </p:oleObj>
              </mc:Choice>
              <mc:Fallback>
                <p:oleObj name="Equation" r:id="rId3" imgW="1384300" imgH="495300" progId="Equation.DSMT4">
                  <p:embed/>
                  <p:pic>
                    <p:nvPicPr>
                      <p:cNvPr id="0" name="Object 2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2714625"/>
                        <a:ext cx="2272665" cy="7359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22"/>
          <p:cNvGrpSpPr/>
          <p:nvPr/>
        </p:nvGrpSpPr>
        <p:grpSpPr bwMode="auto">
          <a:xfrm>
            <a:off x="1368032" y="1789684"/>
            <a:ext cx="6338888" cy="442912"/>
            <a:chOff x="510" y="424"/>
            <a:chExt cx="3993" cy="372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510" y="428"/>
              <a:ext cx="949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0" name="Object 291"/>
            <p:cNvGraphicFramePr>
              <a:graphicFrameLocks noChangeAspect="1"/>
            </p:cNvGraphicFramePr>
            <p:nvPr/>
          </p:nvGraphicFramePr>
          <p:xfrm>
            <a:off x="945" y="483"/>
            <a:ext cx="29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2" name="公式" r:id="rId5" imgW="177800" imgH="152400" progId="Equation.3">
                    <p:embed/>
                  </p:oleObj>
                </mc:Choice>
                <mc:Fallback>
                  <p:oleObj name="公式" r:id="rId5" imgW="177800" imgH="152400" progId="Equation.3">
                    <p:embed/>
                    <p:pic>
                      <p:nvPicPr>
                        <p:cNvPr id="0" name="Object 2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5" y="483"/>
                          <a:ext cx="29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92"/>
            <p:cNvGraphicFramePr>
              <a:graphicFrameLocks noChangeAspect="1"/>
            </p:cNvGraphicFramePr>
            <p:nvPr/>
          </p:nvGraphicFramePr>
          <p:xfrm>
            <a:off x="2063" y="465"/>
            <a:ext cx="75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3" name="公式" r:id="rId7" imgW="584200" imgH="203200" progId="Equation.3">
                    <p:embed/>
                  </p:oleObj>
                </mc:Choice>
                <mc:Fallback>
                  <p:oleObj name="公式" r:id="rId7" imgW="584200" imgH="203200" progId="Equation.3">
                    <p:embed/>
                    <p:pic>
                      <p:nvPicPr>
                        <p:cNvPr id="0" name="Object 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3" y="465"/>
                          <a:ext cx="750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1135" y="427"/>
              <a:ext cx="1860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服从参数为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2736" y="424"/>
              <a:ext cx="1297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的指数分布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" name="Object 293"/>
            <p:cNvGraphicFramePr>
              <a:graphicFrameLocks noChangeAspect="1"/>
            </p:cNvGraphicFramePr>
            <p:nvPr/>
          </p:nvGraphicFramePr>
          <p:xfrm>
            <a:off x="3889" y="456"/>
            <a:ext cx="614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4" name="公式" r:id="rId9" imgW="431800" imgH="203200" progId="Equation.3">
                    <p:embed/>
                  </p:oleObj>
                </mc:Choice>
                <mc:Fallback>
                  <p:oleObj name="公式" r:id="rId9" imgW="431800" imgH="203200" progId="Equation.3">
                    <p:embed/>
                    <p:pic>
                      <p:nvPicPr>
                        <p:cNvPr id="0" name="Object 2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9" y="456"/>
                          <a:ext cx="614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24"/>
          <p:cNvGrpSpPr/>
          <p:nvPr/>
        </p:nvGrpSpPr>
        <p:grpSpPr bwMode="auto">
          <a:xfrm>
            <a:off x="1361682" y="2170684"/>
            <a:ext cx="2730500" cy="447675"/>
            <a:chOff x="388" y="778"/>
            <a:chExt cx="1720" cy="375"/>
          </a:xfrm>
        </p:grpSpPr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388" y="791"/>
              <a:ext cx="58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</a:t>
              </a:r>
              <a:endPara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832" y="778"/>
              <a:ext cx="127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8" name="Object 294"/>
            <p:cNvGraphicFramePr>
              <a:graphicFrameLocks noChangeAspect="1"/>
            </p:cNvGraphicFramePr>
            <p:nvPr/>
          </p:nvGraphicFramePr>
          <p:xfrm>
            <a:off x="648" y="847"/>
            <a:ext cx="291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665" name="公式" r:id="rId11" imgW="177800" imgH="152400" progId="Equation.3">
                    <p:embed/>
                  </p:oleObj>
                </mc:Choice>
                <mc:Fallback>
                  <p:oleObj name="公式" r:id="rId11" imgW="177800" imgH="152400" progId="Equation.3">
                    <p:embed/>
                    <p:pic>
                      <p:nvPicPr>
                        <p:cNvPr id="0" name="Object 2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" y="847"/>
                          <a:ext cx="291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295"/>
          <p:cNvGraphicFramePr>
            <a:graphicFrameLocks noChangeAspect="1"/>
          </p:cNvGraphicFramePr>
          <p:nvPr/>
        </p:nvGraphicFramePr>
        <p:xfrm>
          <a:off x="2404745" y="4044950"/>
          <a:ext cx="1527175" cy="541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6" name="Equation" r:id="rId13" imgW="862965" imgH="330200" progId="Equation.DSMT4">
                  <p:embed/>
                </p:oleObj>
              </mc:Choice>
              <mc:Fallback>
                <p:oleObj name="Equation" r:id="rId13" imgW="862965" imgH="330200" progId="Equation.DSMT4">
                  <p:embed/>
                  <p:pic>
                    <p:nvPicPr>
                      <p:cNvPr id="0" name="Object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4745" y="4044950"/>
                        <a:ext cx="1527175" cy="541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97"/>
          <p:cNvGraphicFramePr>
            <a:graphicFrameLocks noChangeAspect="1"/>
          </p:cNvGraphicFramePr>
          <p:nvPr/>
        </p:nvGraphicFramePr>
        <p:xfrm>
          <a:off x="2424430" y="4599305"/>
          <a:ext cx="1384300" cy="591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7" name="Equation" r:id="rId15" imgW="838200" imgH="393700" progId="Equation.DSMT4">
                  <p:embed/>
                </p:oleObj>
              </mc:Choice>
              <mc:Fallback>
                <p:oleObj name="Equation" r:id="rId15" imgW="838200" imgH="393700" progId="Equation.DSMT4">
                  <p:embed/>
                  <p:pic>
                    <p:nvPicPr>
                      <p:cNvPr id="0" name="Object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430" y="4599305"/>
                        <a:ext cx="1384300" cy="59118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98"/>
          <p:cNvGraphicFramePr>
            <a:graphicFrameLocks noChangeAspect="1"/>
          </p:cNvGraphicFramePr>
          <p:nvPr/>
        </p:nvGraphicFramePr>
        <p:xfrm>
          <a:off x="2425065" y="5221605"/>
          <a:ext cx="474345" cy="60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68" name="Equation" r:id="rId17" imgW="279400" imgH="393700" progId="Equation.DSMT4">
                  <p:embed/>
                </p:oleObj>
              </mc:Choice>
              <mc:Fallback>
                <p:oleObj name="Equation" r:id="rId17" imgW="279400" imgH="393700" progId="Equation.DSMT4">
                  <p:embed/>
                  <p:pic>
                    <p:nvPicPr>
                      <p:cNvPr id="0" name="Object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065" y="5221605"/>
                        <a:ext cx="474345" cy="602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175"/>
          <p:cNvGraphicFramePr>
            <a:graphicFrameLocks noChangeAspect="1"/>
          </p:cNvGraphicFramePr>
          <p:nvPr/>
        </p:nvGraphicFramePr>
        <p:xfrm>
          <a:off x="2083247" y="2140788"/>
          <a:ext cx="24003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1" name="公式" r:id="rId1" imgW="927100" imgH="381000" progId="Equation.3">
                  <p:embed/>
                </p:oleObj>
              </mc:Choice>
              <mc:Fallback>
                <p:oleObj name="公式" r:id="rId1" imgW="927100" imgH="381000" progId="Equation.3">
                  <p:embed/>
                  <p:pic>
                    <p:nvPicPr>
                      <p:cNvPr id="0" name="Object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3247" y="2140788"/>
                        <a:ext cx="2400300" cy="741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1567309" y="2236038"/>
            <a:ext cx="9223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176"/>
          <p:cNvGraphicFramePr>
            <a:graphicFrameLocks noChangeAspect="1"/>
          </p:cNvGraphicFramePr>
          <p:nvPr/>
        </p:nvGraphicFramePr>
        <p:xfrm>
          <a:off x="3018284" y="2820238"/>
          <a:ext cx="200660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2" name="公式" r:id="rId3" imgW="774065" imgH="393700" progId="Equation.3">
                  <p:embed/>
                </p:oleObj>
              </mc:Choice>
              <mc:Fallback>
                <p:oleObj name="公式" r:id="rId3" imgW="774065" imgH="393700" progId="Equation.3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284" y="2820238"/>
                        <a:ext cx="2006600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7"/>
          <p:cNvGraphicFramePr>
            <a:graphicFrameLocks noChangeAspect="1"/>
          </p:cNvGraphicFramePr>
          <p:nvPr/>
        </p:nvGraphicFramePr>
        <p:xfrm>
          <a:off x="3030984" y="3529850"/>
          <a:ext cx="25003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3" name="公式" r:id="rId5" imgW="965200" imgH="419100" progId="Equation.3">
                  <p:embed/>
                </p:oleObj>
              </mc:Choice>
              <mc:Fallback>
                <p:oleObj name="公式" r:id="rId5" imgW="965200" imgH="419100" progId="Equation.3">
                  <p:embed/>
                  <p:pic>
                    <p:nvPicPr>
                      <p:cNvPr id="0" name="Object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984" y="3529850"/>
                        <a:ext cx="2500313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8"/>
          <p:cNvGraphicFramePr>
            <a:graphicFrameLocks noChangeAspect="1"/>
          </p:cNvGraphicFramePr>
          <p:nvPr/>
        </p:nvGraphicFramePr>
        <p:xfrm>
          <a:off x="3021459" y="4345825"/>
          <a:ext cx="1414463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4" name="公式" r:id="rId7" imgW="546100" imgH="190500" progId="Equation.3">
                  <p:embed/>
                </p:oleObj>
              </mc:Choice>
              <mc:Fallback>
                <p:oleObj name="公式" r:id="rId7" imgW="546100" imgH="190500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1459" y="4345825"/>
                        <a:ext cx="1414463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9"/>
          <p:cNvGraphicFramePr>
            <a:graphicFrameLocks noChangeAspect="1"/>
          </p:cNvGraphicFramePr>
          <p:nvPr/>
        </p:nvGraphicFramePr>
        <p:xfrm>
          <a:off x="3024634" y="4853825"/>
          <a:ext cx="6254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75" name="公式" r:id="rId9" imgW="241300" imgH="177800" progId="Equation.3">
                  <p:embed/>
                </p:oleObj>
              </mc:Choice>
              <mc:Fallback>
                <p:oleObj name="公式" r:id="rId9" imgW="241300" imgH="177800" progId="Equation.3">
                  <p:embed/>
                  <p:pic>
                    <p:nvPicPr>
                      <p:cNvPr id="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634" y="4853825"/>
                        <a:ext cx="625475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2"/>
          <p:cNvGrpSpPr/>
          <p:nvPr/>
        </p:nvGrpSpPr>
        <p:grpSpPr bwMode="auto">
          <a:xfrm>
            <a:off x="1560959" y="1753438"/>
            <a:ext cx="4527550" cy="484187"/>
            <a:chOff x="1671638" y="849086"/>
            <a:chExt cx="4528074" cy="484439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671638" y="856471"/>
              <a:ext cx="150685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858275" y="849086"/>
              <a:ext cx="814211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174"/>
            <p:cNvGraphicFramePr>
              <a:graphicFrameLocks noChangeAspect="1"/>
            </p:cNvGraphicFramePr>
            <p:nvPr/>
          </p:nvGraphicFramePr>
          <p:xfrm>
            <a:off x="2602440" y="927630"/>
            <a:ext cx="2471738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76" name="公式" r:id="rId11" imgW="1116965" imgH="203200" progId="Equation.3">
                    <p:embed/>
                  </p:oleObj>
                </mc:Choice>
                <mc:Fallback>
                  <p:oleObj name="公式" r:id="rId11" imgW="1116965" imgH="203200" progId="Equation.3">
                    <p:embed/>
                    <p:pic>
                      <p:nvPicPr>
                        <p:cNvPr id="0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2440" y="927630"/>
                          <a:ext cx="2471738" cy="395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80"/>
            <p:cNvGraphicFramePr>
              <a:graphicFrameLocks noChangeAspect="1"/>
            </p:cNvGraphicFramePr>
            <p:nvPr/>
          </p:nvGraphicFramePr>
          <p:xfrm>
            <a:off x="5245625" y="922867"/>
            <a:ext cx="954087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77" name="公式" r:id="rId13" imgW="431800" imgH="203200" progId="Equation.3">
                    <p:embed/>
                  </p:oleObj>
                </mc:Choice>
                <mc:Fallback>
                  <p:oleObj name="公式" r:id="rId13" imgW="431800" imgH="203200" progId="Equation.3">
                    <p:embed/>
                    <p:pic>
                      <p:nvPicPr>
                        <p:cNvPr id="0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5625" y="922867"/>
                          <a:ext cx="954087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59"/>
          <p:cNvGrpSpPr/>
          <p:nvPr/>
        </p:nvGrpSpPr>
        <p:grpSpPr bwMode="auto">
          <a:xfrm>
            <a:off x="1324688" y="1879359"/>
            <a:ext cx="2520950" cy="477838"/>
            <a:chOff x="1098503" y="901174"/>
            <a:chExt cx="2520459" cy="477054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1472867" y="901174"/>
              <a:ext cx="214609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5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实际背景问题</a:t>
              </a:r>
              <a:endParaRPr lang="zh-CN" altLang="en-US" sz="25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503" y="955038"/>
              <a:ext cx="360407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21"/>
          <p:cNvGrpSpPr/>
          <p:nvPr/>
        </p:nvGrpSpPr>
        <p:grpSpPr bwMode="auto">
          <a:xfrm>
            <a:off x="1253251" y="2357197"/>
            <a:ext cx="6826250" cy="495300"/>
            <a:chOff x="1154660" y="1486151"/>
            <a:chExt cx="6827090" cy="494552"/>
          </a:xfrm>
        </p:grpSpPr>
        <p:sp>
          <p:nvSpPr>
            <p:cNvPr id="11" name="Rectangle 110"/>
            <p:cNvSpPr>
              <a:spLocks noChangeArrowheads="1"/>
            </p:cNvSpPr>
            <p:nvPr/>
          </p:nvSpPr>
          <p:spPr bwMode="auto">
            <a:xfrm>
              <a:off x="1154660" y="1486151"/>
              <a:ext cx="62638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设风速        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飞机机翼受到的压力为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3937002" y="1519038"/>
              <a:ext cx="34203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3" name="Object 66"/>
            <p:cNvGraphicFramePr>
              <a:graphicFrameLocks noChangeAspect="1"/>
            </p:cNvGraphicFramePr>
            <p:nvPr/>
          </p:nvGraphicFramePr>
          <p:xfrm>
            <a:off x="2556406" y="1540405"/>
            <a:ext cx="139065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4" name="公式" r:id="rId2" imgW="761365" imgH="203200" progId="Equation.3">
                    <p:embed/>
                  </p:oleObj>
                </mc:Choice>
                <mc:Fallback>
                  <p:oleObj name="公式" r:id="rId2" imgW="761365" imgH="203200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6406" y="1540405"/>
                          <a:ext cx="139065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67"/>
            <p:cNvGraphicFramePr>
              <a:graphicFrameLocks noChangeAspect="1"/>
            </p:cNvGraphicFramePr>
            <p:nvPr/>
          </p:nvGraphicFramePr>
          <p:xfrm>
            <a:off x="7006856" y="1524000"/>
            <a:ext cx="974894" cy="382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5" name="公式" r:id="rId4" imgW="533400" imgH="190500" progId="Equation.3">
                    <p:embed/>
                  </p:oleObj>
                </mc:Choice>
                <mc:Fallback>
                  <p:oleObj name="公式" r:id="rId4" imgW="533400" imgH="190500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6856" y="1524000"/>
                          <a:ext cx="974894" cy="3827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22"/>
          <p:cNvGrpSpPr/>
          <p:nvPr/>
        </p:nvGrpSpPr>
        <p:grpSpPr bwMode="auto">
          <a:xfrm>
            <a:off x="769063" y="2876309"/>
            <a:ext cx="6926263" cy="369888"/>
            <a:chOff x="1593166" y="2021518"/>
            <a:chExt cx="6927709" cy="369332"/>
          </a:xfrm>
        </p:grpSpPr>
        <p:sp>
          <p:nvSpPr>
            <p:cNvPr id="16" name="Text Box 53"/>
            <p:cNvSpPr txBox="1">
              <a:spLocks noChangeArrowheads="1"/>
            </p:cNvSpPr>
            <p:nvPr/>
          </p:nvSpPr>
          <p:spPr bwMode="auto">
            <a:xfrm>
              <a:off x="1593166" y="2021518"/>
              <a:ext cx="69277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   是正常数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问机翼受到的平均压力为多大？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7" name="Object 68"/>
            <p:cNvGraphicFramePr>
              <a:graphicFrameLocks noChangeAspect="1"/>
            </p:cNvGraphicFramePr>
            <p:nvPr/>
          </p:nvGraphicFramePr>
          <p:xfrm>
            <a:off x="2230827" y="2051053"/>
            <a:ext cx="230227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6" name="公式" r:id="rId6" imgW="127000" imgH="177165" progId="Equation.3">
                    <p:embed/>
                  </p:oleObj>
                </mc:Choice>
                <mc:Fallback>
                  <p:oleObj name="公式" r:id="rId6" imgW="127000" imgH="177165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0827" y="2051053"/>
                          <a:ext cx="230227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29"/>
          <p:cNvGrpSpPr/>
          <p:nvPr/>
        </p:nvGrpSpPr>
        <p:grpSpPr bwMode="auto">
          <a:xfrm>
            <a:off x="1243726" y="4222509"/>
            <a:ext cx="6948487" cy="536575"/>
            <a:chOff x="1408661" y="3181960"/>
            <a:chExt cx="6947939" cy="535531"/>
          </a:xfrm>
        </p:grpSpPr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1408661" y="3181960"/>
              <a:ext cx="6947939" cy="535531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895350" marR="0" lvl="0" indent="-89535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在一个电路中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流过电阻   的电流   是一</a:t>
              </a: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个密度</a:t>
              </a:r>
              <a:endPara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" name="Object 70"/>
            <p:cNvGraphicFramePr>
              <a:graphicFrameLocks noChangeAspect="1"/>
            </p:cNvGraphicFramePr>
            <p:nvPr/>
          </p:nvGraphicFramePr>
          <p:xfrm>
            <a:off x="5057969" y="3307822"/>
            <a:ext cx="281037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7" name="公式" r:id="rId8" imgW="152400" imgH="152400" progId="Equation.3">
                    <p:embed/>
                  </p:oleObj>
                </mc:Choice>
                <mc:Fallback>
                  <p:oleObj name="公式" r:id="rId8" imgW="152400" imgH="152400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57969" y="3307822"/>
                          <a:ext cx="281037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71"/>
            <p:cNvGraphicFramePr>
              <a:graphicFrameLocks noChangeAspect="1"/>
            </p:cNvGraphicFramePr>
            <p:nvPr/>
          </p:nvGraphicFramePr>
          <p:xfrm>
            <a:off x="6319364" y="3291249"/>
            <a:ext cx="176243" cy="328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8" name="公式" r:id="rId10" imgW="88900" imgH="164465" progId="Equation.3">
                    <p:embed/>
                  </p:oleObj>
                </mc:Choice>
                <mc:Fallback>
                  <p:oleObj name="公式" r:id="rId10" imgW="88900" imgH="164465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19364" y="3291249"/>
                          <a:ext cx="176243" cy="328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组合 28"/>
          <p:cNvGrpSpPr/>
          <p:nvPr/>
        </p:nvGrpSpPr>
        <p:grpSpPr bwMode="auto">
          <a:xfrm>
            <a:off x="676988" y="4554297"/>
            <a:ext cx="7300913" cy="627062"/>
            <a:chOff x="909127" y="3598194"/>
            <a:chExt cx="7300713" cy="627297"/>
          </a:xfrm>
        </p:grpSpPr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909127" y="3690304"/>
              <a:ext cx="7300713" cy="53518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895350" marR="0" lvl="0" indent="-89535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为       的随机变量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问电阻   消耗的平均功率是多大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?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auto">
            <a:xfrm>
              <a:off x="1311356" y="3598194"/>
              <a:ext cx="665754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5" name="Object 72"/>
            <p:cNvGraphicFramePr>
              <a:graphicFrameLocks noChangeAspect="1"/>
            </p:cNvGraphicFramePr>
            <p:nvPr/>
          </p:nvGraphicFramePr>
          <p:xfrm>
            <a:off x="1348186" y="3787844"/>
            <a:ext cx="552926" cy="3709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699" name="公式" r:id="rId12" imgW="304800" imgH="203200" progId="Equation.3">
                    <p:embed/>
                  </p:oleObj>
                </mc:Choice>
                <mc:Fallback>
                  <p:oleObj name="公式" r:id="rId12" imgW="304800" imgH="203200" progId="Equation.3">
                    <p:embed/>
                    <p:pic>
                      <p:nvPicPr>
                        <p:cNvPr id="0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8186" y="3787844"/>
                          <a:ext cx="552926" cy="3709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73"/>
            <p:cNvGraphicFramePr>
              <a:graphicFrameLocks noChangeAspect="1"/>
            </p:cNvGraphicFramePr>
            <p:nvPr/>
          </p:nvGraphicFramePr>
          <p:xfrm>
            <a:off x="4517140" y="3820584"/>
            <a:ext cx="281037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00" name="公式" r:id="rId14" imgW="152400" imgH="152400" progId="Equation.3">
                    <p:embed/>
                  </p:oleObj>
                </mc:Choice>
                <mc:Fallback>
                  <p:oleObj name="公式" r:id="rId14" imgW="152400" imgH="15240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140" y="3820584"/>
                          <a:ext cx="281037" cy="280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5"/>
          <p:cNvGrpSpPr/>
          <p:nvPr/>
        </p:nvGrpSpPr>
        <p:grpSpPr bwMode="auto">
          <a:xfrm>
            <a:off x="1237376" y="3296997"/>
            <a:ext cx="7175500" cy="506412"/>
            <a:chOff x="1087920" y="2585497"/>
            <a:chExt cx="7175532" cy="506424"/>
          </a:xfrm>
        </p:grpSpPr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1087920" y="2593964"/>
              <a:ext cx="5977389" cy="497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在机械加工中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工件的直径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0" name="Object 69"/>
            <p:cNvGraphicFramePr>
              <a:graphicFrameLocks noChangeAspect="1"/>
            </p:cNvGraphicFramePr>
            <p:nvPr/>
          </p:nvGraphicFramePr>
          <p:xfrm>
            <a:off x="5000625" y="2670175"/>
            <a:ext cx="15684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01" name="公式" r:id="rId15" imgW="850265" imgH="215900" progId="Equation.3">
                    <p:embed/>
                  </p:oleObj>
                </mc:Choice>
                <mc:Fallback>
                  <p:oleObj name="公式" r:id="rId15" imgW="850265" imgH="21590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0625" y="2670175"/>
                          <a:ext cx="1568450" cy="395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6138319" y="2585497"/>
              <a:ext cx="2125133" cy="497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96875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396875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问工件的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Rectangle 110"/>
          <p:cNvSpPr>
            <a:spLocks noChangeArrowheads="1"/>
          </p:cNvSpPr>
          <p:nvPr/>
        </p:nvSpPr>
        <p:spPr bwMode="auto">
          <a:xfrm>
            <a:off x="200738" y="3729591"/>
            <a:ext cx="36449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96875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平均截面积是多大？</a:t>
            </a: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3" name="组合 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8" name="组合 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90AFC6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13" name="椭圆 12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D54A47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17" name="组合 16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789BB5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22" name="组合 21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椭圆 22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/>
          <p:cNvSpPr/>
          <p:nvPr/>
        </p:nvSpPr>
        <p:spPr>
          <a:xfrm>
            <a:off x="3752877" y="2035413"/>
            <a:ext cx="4609127" cy="2196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3.1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数学期望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3.2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方差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3.3  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协方差与相关系数 矩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971600" y="878301"/>
            <a:ext cx="2706172" cy="707886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本章内容</a:t>
            </a:r>
            <a:endParaRPr lang="zh-CN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KSO_Shape"/>
          <p:cNvSpPr/>
          <p:nvPr/>
        </p:nvSpPr>
        <p:spPr bwMode="auto">
          <a:xfrm>
            <a:off x="1528838" y="3336923"/>
            <a:ext cx="1076172" cy="843815"/>
          </a:xfrm>
          <a:custGeom>
            <a:avLst/>
            <a:gdLst>
              <a:gd name="T0" fmla="*/ 1009661 w 2006600"/>
              <a:gd name="T1" fmla="*/ 391160 h 1387475"/>
              <a:gd name="T2" fmla="*/ 1011251 w 2006600"/>
              <a:gd name="T3" fmla="*/ 509270 h 1387475"/>
              <a:gd name="T4" fmla="*/ 1084401 w 2006600"/>
              <a:gd name="T5" fmla="*/ 630555 h 1387475"/>
              <a:gd name="T6" fmla="*/ 1213209 w 2006600"/>
              <a:gd name="T7" fmla="*/ 691833 h 1387475"/>
              <a:gd name="T8" fmla="*/ 1322616 w 2006600"/>
              <a:gd name="T9" fmla="*/ 683895 h 1387475"/>
              <a:gd name="T10" fmla="*/ 1373821 w 2006600"/>
              <a:gd name="T11" fmla="*/ 722948 h 1387475"/>
              <a:gd name="T12" fmla="*/ 1348695 w 2006600"/>
              <a:gd name="T13" fmla="*/ 830580 h 1387475"/>
              <a:gd name="T14" fmla="*/ 1289857 w 2006600"/>
              <a:gd name="T15" fmla="*/ 930276 h 1387475"/>
              <a:gd name="T16" fmla="*/ 1172499 w 2006600"/>
              <a:gd name="T17" fmla="*/ 1024573 h 1387475"/>
              <a:gd name="T18" fmla="*/ 1069135 w 2006600"/>
              <a:gd name="T19" fmla="*/ 1059498 h 1387475"/>
              <a:gd name="T20" fmla="*/ 955912 w 2006600"/>
              <a:gd name="T21" fmla="*/ 1062356 h 1387475"/>
              <a:gd name="T22" fmla="*/ 850321 w 2006600"/>
              <a:gd name="T23" fmla="*/ 1032511 h 1387475"/>
              <a:gd name="T24" fmla="*/ 740914 w 2006600"/>
              <a:gd name="T25" fmla="*/ 956628 h 1387475"/>
              <a:gd name="T26" fmla="*/ 664902 w 2006600"/>
              <a:gd name="T27" fmla="*/ 847408 h 1387475"/>
              <a:gd name="T28" fmla="*/ 634688 w 2006600"/>
              <a:gd name="T29" fmla="*/ 741998 h 1387475"/>
              <a:gd name="T30" fmla="*/ 637550 w 2006600"/>
              <a:gd name="T31" fmla="*/ 628968 h 1387475"/>
              <a:gd name="T32" fmla="*/ 672535 w 2006600"/>
              <a:gd name="T33" fmla="*/ 525780 h 1387475"/>
              <a:gd name="T34" fmla="*/ 767312 w 2006600"/>
              <a:gd name="T35" fmla="*/ 408623 h 1387475"/>
              <a:gd name="T36" fmla="*/ 867178 w 2006600"/>
              <a:gd name="T37" fmla="*/ 349885 h 1387475"/>
              <a:gd name="T38" fmla="*/ 974676 w 2006600"/>
              <a:gd name="T39" fmla="*/ 324803 h 1387475"/>
              <a:gd name="T40" fmla="*/ 889318 w 2006600"/>
              <a:gd name="T41" fmla="*/ 202109 h 1387475"/>
              <a:gd name="T42" fmla="*/ 752158 w 2006600"/>
              <a:gd name="T43" fmla="*/ 256364 h 1387475"/>
              <a:gd name="T44" fmla="*/ 637858 w 2006600"/>
              <a:gd name="T45" fmla="*/ 346155 h 1387475"/>
              <a:gd name="T46" fmla="*/ 553720 w 2006600"/>
              <a:gd name="T47" fmla="*/ 464501 h 1387475"/>
              <a:gd name="T48" fmla="*/ 506412 w 2006600"/>
              <a:gd name="T49" fmla="*/ 604740 h 1387475"/>
              <a:gd name="T50" fmla="*/ 502602 w 2006600"/>
              <a:gd name="T51" fmla="*/ 758304 h 1387475"/>
              <a:gd name="T52" fmla="*/ 543242 w 2006600"/>
              <a:gd name="T53" fmla="*/ 901399 h 1387475"/>
              <a:gd name="T54" fmla="*/ 621665 w 2006600"/>
              <a:gd name="T55" fmla="*/ 1023552 h 1387475"/>
              <a:gd name="T56" fmla="*/ 731203 w 2006600"/>
              <a:gd name="T57" fmla="*/ 1118737 h 1387475"/>
              <a:gd name="T58" fmla="*/ 865188 w 2006600"/>
              <a:gd name="T59" fmla="*/ 1179338 h 1387475"/>
              <a:gd name="T60" fmla="*/ 1016317 w 2006600"/>
              <a:gd name="T61" fmla="*/ 1198058 h 1387475"/>
              <a:gd name="T62" fmla="*/ 1164907 w 2006600"/>
              <a:gd name="T63" fmla="*/ 1171723 h 1387475"/>
              <a:gd name="T64" fmla="*/ 1295400 w 2006600"/>
              <a:gd name="T65" fmla="*/ 1105094 h 1387475"/>
              <a:gd name="T66" fmla="*/ 1400175 w 2006600"/>
              <a:gd name="T67" fmla="*/ 1005150 h 1387475"/>
              <a:gd name="T68" fmla="*/ 1473200 w 2006600"/>
              <a:gd name="T69" fmla="*/ 878554 h 1387475"/>
              <a:gd name="T70" fmla="*/ 1506537 w 2006600"/>
              <a:gd name="T71" fmla="*/ 732605 h 1387475"/>
              <a:gd name="T72" fmla="*/ 1495107 w 2006600"/>
              <a:gd name="T73" fmla="*/ 580309 h 1387475"/>
              <a:gd name="T74" fmla="*/ 1441133 w 2006600"/>
              <a:gd name="T75" fmla="*/ 442926 h 1387475"/>
              <a:gd name="T76" fmla="*/ 1351280 w 2006600"/>
              <a:gd name="T77" fmla="*/ 329022 h 1387475"/>
              <a:gd name="T78" fmla="*/ 1232853 w 2006600"/>
              <a:gd name="T79" fmla="*/ 244625 h 1387475"/>
              <a:gd name="T80" fmla="*/ 1092517 w 2006600"/>
              <a:gd name="T81" fmla="*/ 197349 h 1387475"/>
              <a:gd name="T82" fmla="*/ 1067117 w 2006600"/>
              <a:gd name="T83" fmla="*/ 2221 h 1387475"/>
              <a:gd name="T84" fmla="*/ 1316355 w 2006600"/>
              <a:gd name="T85" fmla="*/ 48227 h 1387475"/>
              <a:gd name="T86" fmla="*/ 1546543 w 2006600"/>
              <a:gd name="T87" fmla="*/ 149440 h 1387475"/>
              <a:gd name="T88" fmla="*/ 1745297 w 2006600"/>
              <a:gd name="T89" fmla="*/ 297611 h 1387475"/>
              <a:gd name="T90" fmla="*/ 1900555 w 2006600"/>
              <a:gd name="T91" fmla="*/ 485442 h 1387475"/>
              <a:gd name="T92" fmla="*/ 2000885 w 2006600"/>
              <a:gd name="T93" fmla="*/ 704684 h 1387475"/>
              <a:gd name="T94" fmla="*/ 1921510 w 2006600"/>
              <a:gd name="T95" fmla="*/ 911552 h 1387475"/>
              <a:gd name="T96" fmla="*/ 1774507 w 2006600"/>
              <a:gd name="T97" fmla="*/ 1088913 h 1387475"/>
              <a:gd name="T98" fmla="*/ 1582103 w 2006600"/>
              <a:gd name="T99" fmla="*/ 1231055 h 1387475"/>
              <a:gd name="T100" fmla="*/ 1356677 w 2006600"/>
              <a:gd name="T101" fmla="*/ 1331316 h 1387475"/>
              <a:gd name="T102" fmla="*/ 1109345 w 2006600"/>
              <a:gd name="T103" fmla="*/ 1382399 h 1387475"/>
              <a:gd name="T104" fmla="*/ 852805 w 2006600"/>
              <a:gd name="T105" fmla="*/ 1377639 h 1387475"/>
              <a:gd name="T106" fmla="*/ 611187 w 2006600"/>
              <a:gd name="T107" fmla="*/ 1317990 h 1387475"/>
              <a:gd name="T108" fmla="*/ 397510 w 2006600"/>
              <a:gd name="T109" fmla="*/ 1210114 h 1387475"/>
              <a:gd name="T110" fmla="*/ 216852 w 2006600"/>
              <a:gd name="T111" fmla="*/ 1061309 h 1387475"/>
              <a:gd name="T112" fmla="*/ 75882 w 2006600"/>
              <a:gd name="T113" fmla="*/ 879189 h 1387475"/>
              <a:gd name="T114" fmla="*/ 22225 w 2006600"/>
              <a:gd name="T115" fmla="*/ 666610 h 1387475"/>
              <a:gd name="T116" fmla="*/ 140970 w 2006600"/>
              <a:gd name="T117" fmla="*/ 451810 h 1387475"/>
              <a:gd name="T118" fmla="*/ 302260 w 2006600"/>
              <a:gd name="T119" fmla="*/ 270324 h 1387475"/>
              <a:gd name="T120" fmla="*/ 500380 w 2006600"/>
              <a:gd name="T121" fmla="*/ 128817 h 1387475"/>
              <a:gd name="T122" fmla="*/ 728980 w 2006600"/>
              <a:gd name="T123" fmla="*/ 36487 h 1387475"/>
              <a:gd name="T124" fmla="*/ 981393 w 2006600"/>
              <a:gd name="T125" fmla="*/ 317 h 138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06600" h="1387475">
                <a:moveTo>
                  <a:pt x="1003300" y="323850"/>
                </a:moveTo>
                <a:lnTo>
                  <a:pt x="1019520" y="324168"/>
                </a:lnTo>
                <a:lnTo>
                  <a:pt x="1035740" y="325120"/>
                </a:lnTo>
                <a:lnTo>
                  <a:pt x="1031924" y="332423"/>
                </a:lnTo>
                <a:lnTo>
                  <a:pt x="1028425" y="339090"/>
                </a:lnTo>
                <a:lnTo>
                  <a:pt x="1025245" y="346075"/>
                </a:lnTo>
                <a:lnTo>
                  <a:pt x="1022065" y="353378"/>
                </a:lnTo>
                <a:lnTo>
                  <a:pt x="1019202" y="360680"/>
                </a:lnTo>
                <a:lnTo>
                  <a:pt x="1016658" y="367983"/>
                </a:lnTo>
                <a:lnTo>
                  <a:pt x="1014113" y="375285"/>
                </a:lnTo>
                <a:lnTo>
                  <a:pt x="1011887" y="383223"/>
                </a:lnTo>
                <a:lnTo>
                  <a:pt x="1009661" y="391160"/>
                </a:lnTo>
                <a:lnTo>
                  <a:pt x="1008071" y="398780"/>
                </a:lnTo>
                <a:lnTo>
                  <a:pt x="1006480" y="406718"/>
                </a:lnTo>
                <a:lnTo>
                  <a:pt x="1005526" y="414655"/>
                </a:lnTo>
                <a:lnTo>
                  <a:pt x="1004572" y="422910"/>
                </a:lnTo>
                <a:lnTo>
                  <a:pt x="1003618" y="430848"/>
                </a:lnTo>
                <a:lnTo>
                  <a:pt x="1003300" y="439103"/>
                </a:lnTo>
                <a:lnTo>
                  <a:pt x="1003300" y="447358"/>
                </a:lnTo>
                <a:lnTo>
                  <a:pt x="1003618" y="460058"/>
                </a:lnTo>
                <a:lnTo>
                  <a:pt x="1004572" y="472758"/>
                </a:lnTo>
                <a:lnTo>
                  <a:pt x="1006162" y="485140"/>
                </a:lnTo>
                <a:lnTo>
                  <a:pt x="1008389" y="497205"/>
                </a:lnTo>
                <a:lnTo>
                  <a:pt x="1011251" y="509270"/>
                </a:lnTo>
                <a:lnTo>
                  <a:pt x="1014432" y="521018"/>
                </a:lnTo>
                <a:lnTo>
                  <a:pt x="1018248" y="532448"/>
                </a:lnTo>
                <a:lnTo>
                  <a:pt x="1022701" y="543560"/>
                </a:lnTo>
                <a:lnTo>
                  <a:pt x="1027471" y="554673"/>
                </a:lnTo>
                <a:lnTo>
                  <a:pt x="1033196" y="565150"/>
                </a:lnTo>
                <a:lnTo>
                  <a:pt x="1038921" y="575628"/>
                </a:lnTo>
                <a:lnTo>
                  <a:pt x="1045600" y="585470"/>
                </a:lnTo>
                <a:lnTo>
                  <a:pt x="1052597" y="595313"/>
                </a:lnTo>
                <a:lnTo>
                  <a:pt x="1059594" y="604838"/>
                </a:lnTo>
                <a:lnTo>
                  <a:pt x="1067545" y="613728"/>
                </a:lnTo>
                <a:lnTo>
                  <a:pt x="1075814" y="622300"/>
                </a:lnTo>
                <a:lnTo>
                  <a:pt x="1084401" y="630555"/>
                </a:lnTo>
                <a:lnTo>
                  <a:pt x="1093306" y="638175"/>
                </a:lnTo>
                <a:lnTo>
                  <a:pt x="1102848" y="645478"/>
                </a:lnTo>
                <a:lnTo>
                  <a:pt x="1112389" y="652463"/>
                </a:lnTo>
                <a:lnTo>
                  <a:pt x="1122566" y="658813"/>
                </a:lnTo>
                <a:lnTo>
                  <a:pt x="1132744" y="664845"/>
                </a:lnTo>
                <a:lnTo>
                  <a:pt x="1143557" y="670243"/>
                </a:lnTo>
                <a:lnTo>
                  <a:pt x="1154689" y="675323"/>
                </a:lnTo>
                <a:lnTo>
                  <a:pt x="1165820" y="679450"/>
                </a:lnTo>
                <a:lnTo>
                  <a:pt x="1177270" y="683578"/>
                </a:lnTo>
                <a:lnTo>
                  <a:pt x="1189037" y="686753"/>
                </a:lnTo>
                <a:lnTo>
                  <a:pt x="1201123" y="689610"/>
                </a:lnTo>
                <a:lnTo>
                  <a:pt x="1213209" y="691833"/>
                </a:lnTo>
                <a:lnTo>
                  <a:pt x="1225613" y="693420"/>
                </a:lnTo>
                <a:lnTo>
                  <a:pt x="1238016" y="694055"/>
                </a:lnTo>
                <a:lnTo>
                  <a:pt x="1251056" y="694690"/>
                </a:lnTo>
                <a:lnTo>
                  <a:pt x="1259325" y="694690"/>
                </a:lnTo>
                <a:lnTo>
                  <a:pt x="1267276" y="694055"/>
                </a:lnTo>
                <a:lnTo>
                  <a:pt x="1275545" y="693420"/>
                </a:lnTo>
                <a:lnTo>
                  <a:pt x="1283815" y="692468"/>
                </a:lnTo>
                <a:lnTo>
                  <a:pt x="1291766" y="691198"/>
                </a:lnTo>
                <a:lnTo>
                  <a:pt x="1299399" y="689928"/>
                </a:lnTo>
                <a:lnTo>
                  <a:pt x="1307350" y="688023"/>
                </a:lnTo>
                <a:lnTo>
                  <a:pt x="1315301" y="686118"/>
                </a:lnTo>
                <a:lnTo>
                  <a:pt x="1322616" y="683895"/>
                </a:lnTo>
                <a:lnTo>
                  <a:pt x="1330249" y="681355"/>
                </a:lnTo>
                <a:lnTo>
                  <a:pt x="1337564" y="678815"/>
                </a:lnTo>
                <a:lnTo>
                  <a:pt x="1345197" y="675958"/>
                </a:lnTo>
                <a:lnTo>
                  <a:pt x="1352194" y="672783"/>
                </a:lnTo>
                <a:lnTo>
                  <a:pt x="1359509" y="669608"/>
                </a:lnTo>
                <a:lnTo>
                  <a:pt x="1366188" y="666115"/>
                </a:lnTo>
                <a:lnTo>
                  <a:pt x="1372867" y="661988"/>
                </a:lnTo>
                <a:lnTo>
                  <a:pt x="1374139" y="678498"/>
                </a:lnTo>
                <a:lnTo>
                  <a:pt x="1374775" y="694690"/>
                </a:lnTo>
                <a:lnTo>
                  <a:pt x="1374457" y="704215"/>
                </a:lnTo>
                <a:lnTo>
                  <a:pt x="1374139" y="713740"/>
                </a:lnTo>
                <a:lnTo>
                  <a:pt x="1373821" y="722948"/>
                </a:lnTo>
                <a:lnTo>
                  <a:pt x="1372549" y="732790"/>
                </a:lnTo>
                <a:lnTo>
                  <a:pt x="1371595" y="741998"/>
                </a:lnTo>
                <a:lnTo>
                  <a:pt x="1370640" y="751205"/>
                </a:lnTo>
                <a:lnTo>
                  <a:pt x="1368732" y="760413"/>
                </a:lnTo>
                <a:lnTo>
                  <a:pt x="1366824" y="769303"/>
                </a:lnTo>
                <a:lnTo>
                  <a:pt x="1365234" y="778193"/>
                </a:lnTo>
                <a:lnTo>
                  <a:pt x="1363007" y="787083"/>
                </a:lnTo>
                <a:lnTo>
                  <a:pt x="1360463" y="795973"/>
                </a:lnTo>
                <a:lnTo>
                  <a:pt x="1357919" y="804863"/>
                </a:lnTo>
                <a:lnTo>
                  <a:pt x="1355056" y="813435"/>
                </a:lnTo>
                <a:lnTo>
                  <a:pt x="1351876" y="822008"/>
                </a:lnTo>
                <a:lnTo>
                  <a:pt x="1348695" y="830580"/>
                </a:lnTo>
                <a:lnTo>
                  <a:pt x="1345515" y="839153"/>
                </a:lnTo>
                <a:lnTo>
                  <a:pt x="1342017" y="847408"/>
                </a:lnTo>
                <a:lnTo>
                  <a:pt x="1337882" y="855663"/>
                </a:lnTo>
                <a:lnTo>
                  <a:pt x="1334065" y="863283"/>
                </a:lnTo>
                <a:lnTo>
                  <a:pt x="1329931" y="871538"/>
                </a:lnTo>
                <a:lnTo>
                  <a:pt x="1325478" y="879158"/>
                </a:lnTo>
                <a:lnTo>
                  <a:pt x="1321026" y="886778"/>
                </a:lnTo>
                <a:lnTo>
                  <a:pt x="1316255" y="894398"/>
                </a:lnTo>
                <a:lnTo>
                  <a:pt x="1311166" y="901700"/>
                </a:lnTo>
                <a:lnTo>
                  <a:pt x="1306396" y="909320"/>
                </a:lnTo>
                <a:lnTo>
                  <a:pt x="1300989" y="916305"/>
                </a:lnTo>
                <a:lnTo>
                  <a:pt x="1289857" y="930276"/>
                </a:lnTo>
                <a:lnTo>
                  <a:pt x="1278090" y="943928"/>
                </a:lnTo>
                <a:lnTo>
                  <a:pt x="1266004" y="956628"/>
                </a:lnTo>
                <a:lnTo>
                  <a:pt x="1252964" y="969011"/>
                </a:lnTo>
                <a:lnTo>
                  <a:pt x="1239606" y="980758"/>
                </a:lnTo>
                <a:lnTo>
                  <a:pt x="1225295" y="991553"/>
                </a:lnTo>
                <a:lnTo>
                  <a:pt x="1218297" y="996951"/>
                </a:lnTo>
                <a:lnTo>
                  <a:pt x="1210983" y="1002031"/>
                </a:lnTo>
                <a:lnTo>
                  <a:pt x="1203667" y="1006793"/>
                </a:lnTo>
                <a:lnTo>
                  <a:pt x="1195716" y="1011873"/>
                </a:lnTo>
                <a:lnTo>
                  <a:pt x="1188083" y="1016318"/>
                </a:lnTo>
                <a:lnTo>
                  <a:pt x="1180450" y="1020763"/>
                </a:lnTo>
                <a:lnTo>
                  <a:pt x="1172499" y="1024573"/>
                </a:lnTo>
                <a:lnTo>
                  <a:pt x="1164230" y="1029018"/>
                </a:lnTo>
                <a:lnTo>
                  <a:pt x="1155961" y="1032511"/>
                </a:lnTo>
                <a:lnTo>
                  <a:pt x="1148010" y="1036003"/>
                </a:lnTo>
                <a:lnTo>
                  <a:pt x="1139423" y="1039813"/>
                </a:lnTo>
                <a:lnTo>
                  <a:pt x="1131154" y="1042988"/>
                </a:lnTo>
                <a:lnTo>
                  <a:pt x="1122566" y="1046163"/>
                </a:lnTo>
                <a:lnTo>
                  <a:pt x="1113661" y="1048703"/>
                </a:lnTo>
                <a:lnTo>
                  <a:pt x="1105074" y="1051561"/>
                </a:lnTo>
                <a:lnTo>
                  <a:pt x="1096169" y="1053466"/>
                </a:lnTo>
                <a:lnTo>
                  <a:pt x="1087264" y="1056006"/>
                </a:lnTo>
                <a:lnTo>
                  <a:pt x="1078358" y="1057911"/>
                </a:lnTo>
                <a:lnTo>
                  <a:pt x="1069135" y="1059498"/>
                </a:lnTo>
                <a:lnTo>
                  <a:pt x="1059594" y="1061086"/>
                </a:lnTo>
                <a:lnTo>
                  <a:pt x="1050370" y="1062356"/>
                </a:lnTo>
                <a:lnTo>
                  <a:pt x="1041147" y="1063626"/>
                </a:lnTo>
                <a:lnTo>
                  <a:pt x="1031924" y="1064261"/>
                </a:lnTo>
                <a:lnTo>
                  <a:pt x="1022383" y="1064896"/>
                </a:lnTo>
                <a:lnTo>
                  <a:pt x="1012841" y="1065213"/>
                </a:lnTo>
                <a:lnTo>
                  <a:pt x="1003300" y="1065213"/>
                </a:lnTo>
                <a:lnTo>
                  <a:pt x="993759" y="1065213"/>
                </a:lnTo>
                <a:lnTo>
                  <a:pt x="984218" y="1064896"/>
                </a:lnTo>
                <a:lnTo>
                  <a:pt x="974676" y="1064261"/>
                </a:lnTo>
                <a:lnTo>
                  <a:pt x="965135" y="1063626"/>
                </a:lnTo>
                <a:lnTo>
                  <a:pt x="955912" y="1062356"/>
                </a:lnTo>
                <a:lnTo>
                  <a:pt x="946688" y="1061086"/>
                </a:lnTo>
                <a:lnTo>
                  <a:pt x="937783" y="1059498"/>
                </a:lnTo>
                <a:lnTo>
                  <a:pt x="928560" y="1057911"/>
                </a:lnTo>
                <a:lnTo>
                  <a:pt x="919655" y="1056006"/>
                </a:lnTo>
                <a:lnTo>
                  <a:pt x="910750" y="1053466"/>
                </a:lnTo>
                <a:lnTo>
                  <a:pt x="901526" y="1051561"/>
                </a:lnTo>
                <a:lnTo>
                  <a:pt x="892621" y="1048703"/>
                </a:lnTo>
                <a:lnTo>
                  <a:pt x="884034" y="1046163"/>
                </a:lnTo>
                <a:lnTo>
                  <a:pt x="875765" y="1042988"/>
                </a:lnTo>
                <a:lnTo>
                  <a:pt x="867178" y="1039813"/>
                </a:lnTo>
                <a:lnTo>
                  <a:pt x="858908" y="1036003"/>
                </a:lnTo>
                <a:lnTo>
                  <a:pt x="850321" y="1032511"/>
                </a:lnTo>
                <a:lnTo>
                  <a:pt x="842370" y="1029018"/>
                </a:lnTo>
                <a:lnTo>
                  <a:pt x="834101" y="1024573"/>
                </a:lnTo>
                <a:lnTo>
                  <a:pt x="826468" y="1020763"/>
                </a:lnTo>
                <a:lnTo>
                  <a:pt x="818517" y="1016318"/>
                </a:lnTo>
                <a:lnTo>
                  <a:pt x="810566" y="1011873"/>
                </a:lnTo>
                <a:lnTo>
                  <a:pt x="803251" y="1006793"/>
                </a:lnTo>
                <a:lnTo>
                  <a:pt x="795618" y="1002031"/>
                </a:lnTo>
                <a:lnTo>
                  <a:pt x="788303" y="996951"/>
                </a:lnTo>
                <a:lnTo>
                  <a:pt x="780988" y="991553"/>
                </a:lnTo>
                <a:lnTo>
                  <a:pt x="767312" y="980758"/>
                </a:lnTo>
                <a:lnTo>
                  <a:pt x="753636" y="969011"/>
                </a:lnTo>
                <a:lnTo>
                  <a:pt x="740914" y="956628"/>
                </a:lnTo>
                <a:lnTo>
                  <a:pt x="728192" y="943928"/>
                </a:lnTo>
                <a:lnTo>
                  <a:pt x="716743" y="930276"/>
                </a:lnTo>
                <a:lnTo>
                  <a:pt x="705929" y="916305"/>
                </a:lnTo>
                <a:lnTo>
                  <a:pt x="700523" y="909320"/>
                </a:lnTo>
                <a:lnTo>
                  <a:pt x="695434" y="901700"/>
                </a:lnTo>
                <a:lnTo>
                  <a:pt x="690345" y="894398"/>
                </a:lnTo>
                <a:lnTo>
                  <a:pt x="685893" y="886778"/>
                </a:lnTo>
                <a:lnTo>
                  <a:pt x="681122" y="879158"/>
                </a:lnTo>
                <a:lnTo>
                  <a:pt x="676669" y="871538"/>
                </a:lnTo>
                <a:lnTo>
                  <a:pt x="672535" y="863283"/>
                </a:lnTo>
                <a:lnTo>
                  <a:pt x="668718" y="855663"/>
                </a:lnTo>
                <a:lnTo>
                  <a:pt x="664902" y="847408"/>
                </a:lnTo>
                <a:lnTo>
                  <a:pt x="661085" y="839153"/>
                </a:lnTo>
                <a:lnTo>
                  <a:pt x="657587" y="830580"/>
                </a:lnTo>
                <a:lnTo>
                  <a:pt x="654406" y="822008"/>
                </a:lnTo>
                <a:lnTo>
                  <a:pt x="651544" y="813435"/>
                </a:lnTo>
                <a:lnTo>
                  <a:pt x="648682" y="804863"/>
                </a:lnTo>
                <a:lnTo>
                  <a:pt x="645819" y="795973"/>
                </a:lnTo>
                <a:lnTo>
                  <a:pt x="643593" y="787083"/>
                </a:lnTo>
                <a:lnTo>
                  <a:pt x="641367" y="778193"/>
                </a:lnTo>
                <a:lnTo>
                  <a:pt x="639458" y="769303"/>
                </a:lnTo>
                <a:lnTo>
                  <a:pt x="637550" y="760413"/>
                </a:lnTo>
                <a:lnTo>
                  <a:pt x="636278" y="751205"/>
                </a:lnTo>
                <a:lnTo>
                  <a:pt x="634688" y="741998"/>
                </a:lnTo>
                <a:lnTo>
                  <a:pt x="633734" y="732790"/>
                </a:lnTo>
                <a:lnTo>
                  <a:pt x="633097" y="722948"/>
                </a:lnTo>
                <a:lnTo>
                  <a:pt x="632143" y="713740"/>
                </a:lnTo>
                <a:lnTo>
                  <a:pt x="631825" y="704215"/>
                </a:lnTo>
                <a:lnTo>
                  <a:pt x="631825" y="694690"/>
                </a:lnTo>
                <a:lnTo>
                  <a:pt x="631825" y="684848"/>
                </a:lnTo>
                <a:lnTo>
                  <a:pt x="632143" y="675640"/>
                </a:lnTo>
                <a:lnTo>
                  <a:pt x="633097" y="666115"/>
                </a:lnTo>
                <a:lnTo>
                  <a:pt x="633734" y="656908"/>
                </a:lnTo>
                <a:lnTo>
                  <a:pt x="634688" y="647383"/>
                </a:lnTo>
                <a:lnTo>
                  <a:pt x="636278" y="638175"/>
                </a:lnTo>
                <a:lnTo>
                  <a:pt x="637550" y="628968"/>
                </a:lnTo>
                <a:lnTo>
                  <a:pt x="639458" y="620078"/>
                </a:lnTo>
                <a:lnTo>
                  <a:pt x="641367" y="610870"/>
                </a:lnTo>
                <a:lnTo>
                  <a:pt x="643593" y="601980"/>
                </a:lnTo>
                <a:lnTo>
                  <a:pt x="645819" y="593090"/>
                </a:lnTo>
                <a:lnTo>
                  <a:pt x="648682" y="584518"/>
                </a:lnTo>
                <a:lnTo>
                  <a:pt x="651544" y="575628"/>
                </a:lnTo>
                <a:lnTo>
                  <a:pt x="654406" y="567055"/>
                </a:lnTo>
                <a:lnTo>
                  <a:pt x="657587" y="558800"/>
                </a:lnTo>
                <a:lnTo>
                  <a:pt x="661085" y="550228"/>
                </a:lnTo>
                <a:lnTo>
                  <a:pt x="664902" y="541973"/>
                </a:lnTo>
                <a:lnTo>
                  <a:pt x="668718" y="534035"/>
                </a:lnTo>
                <a:lnTo>
                  <a:pt x="672535" y="525780"/>
                </a:lnTo>
                <a:lnTo>
                  <a:pt x="676669" y="517843"/>
                </a:lnTo>
                <a:lnTo>
                  <a:pt x="681122" y="509905"/>
                </a:lnTo>
                <a:lnTo>
                  <a:pt x="685893" y="502603"/>
                </a:lnTo>
                <a:lnTo>
                  <a:pt x="690345" y="494665"/>
                </a:lnTo>
                <a:lnTo>
                  <a:pt x="695434" y="487363"/>
                </a:lnTo>
                <a:lnTo>
                  <a:pt x="700523" y="480060"/>
                </a:lnTo>
                <a:lnTo>
                  <a:pt x="705929" y="472758"/>
                </a:lnTo>
                <a:lnTo>
                  <a:pt x="716743" y="458788"/>
                </a:lnTo>
                <a:lnTo>
                  <a:pt x="728192" y="445135"/>
                </a:lnTo>
                <a:lnTo>
                  <a:pt x="740914" y="432435"/>
                </a:lnTo>
                <a:lnTo>
                  <a:pt x="753636" y="420370"/>
                </a:lnTo>
                <a:lnTo>
                  <a:pt x="767312" y="408623"/>
                </a:lnTo>
                <a:lnTo>
                  <a:pt x="780988" y="397510"/>
                </a:lnTo>
                <a:lnTo>
                  <a:pt x="788303" y="392113"/>
                </a:lnTo>
                <a:lnTo>
                  <a:pt x="795618" y="387033"/>
                </a:lnTo>
                <a:lnTo>
                  <a:pt x="803251" y="382270"/>
                </a:lnTo>
                <a:lnTo>
                  <a:pt x="810566" y="377508"/>
                </a:lnTo>
                <a:lnTo>
                  <a:pt x="818517" y="373063"/>
                </a:lnTo>
                <a:lnTo>
                  <a:pt x="826468" y="368618"/>
                </a:lnTo>
                <a:lnTo>
                  <a:pt x="834101" y="364490"/>
                </a:lnTo>
                <a:lnTo>
                  <a:pt x="842370" y="360363"/>
                </a:lnTo>
                <a:lnTo>
                  <a:pt x="850321" y="356553"/>
                </a:lnTo>
                <a:lnTo>
                  <a:pt x="858908" y="353060"/>
                </a:lnTo>
                <a:lnTo>
                  <a:pt x="867178" y="349885"/>
                </a:lnTo>
                <a:lnTo>
                  <a:pt x="875765" y="346710"/>
                </a:lnTo>
                <a:lnTo>
                  <a:pt x="884034" y="343218"/>
                </a:lnTo>
                <a:lnTo>
                  <a:pt x="892621" y="340360"/>
                </a:lnTo>
                <a:lnTo>
                  <a:pt x="901526" y="338138"/>
                </a:lnTo>
                <a:lnTo>
                  <a:pt x="910750" y="335598"/>
                </a:lnTo>
                <a:lnTo>
                  <a:pt x="919655" y="333375"/>
                </a:lnTo>
                <a:lnTo>
                  <a:pt x="928560" y="331470"/>
                </a:lnTo>
                <a:lnTo>
                  <a:pt x="937783" y="329883"/>
                </a:lnTo>
                <a:lnTo>
                  <a:pt x="946688" y="327978"/>
                </a:lnTo>
                <a:lnTo>
                  <a:pt x="955912" y="327025"/>
                </a:lnTo>
                <a:lnTo>
                  <a:pt x="965135" y="326073"/>
                </a:lnTo>
                <a:lnTo>
                  <a:pt x="974676" y="324803"/>
                </a:lnTo>
                <a:lnTo>
                  <a:pt x="984218" y="324485"/>
                </a:lnTo>
                <a:lnTo>
                  <a:pt x="993759" y="324168"/>
                </a:lnTo>
                <a:lnTo>
                  <a:pt x="1003300" y="323850"/>
                </a:lnTo>
                <a:close/>
                <a:moveTo>
                  <a:pt x="990283" y="189417"/>
                </a:moveTo>
                <a:lnTo>
                  <a:pt x="977265" y="190052"/>
                </a:lnTo>
                <a:lnTo>
                  <a:pt x="964565" y="190687"/>
                </a:lnTo>
                <a:lnTo>
                  <a:pt x="951865" y="191956"/>
                </a:lnTo>
                <a:lnTo>
                  <a:pt x="939165" y="193225"/>
                </a:lnTo>
                <a:lnTo>
                  <a:pt x="926465" y="195129"/>
                </a:lnTo>
                <a:lnTo>
                  <a:pt x="914083" y="197349"/>
                </a:lnTo>
                <a:lnTo>
                  <a:pt x="901383" y="199888"/>
                </a:lnTo>
                <a:lnTo>
                  <a:pt x="889318" y="202109"/>
                </a:lnTo>
                <a:lnTo>
                  <a:pt x="877253" y="205282"/>
                </a:lnTo>
                <a:lnTo>
                  <a:pt x="865188" y="208772"/>
                </a:lnTo>
                <a:lnTo>
                  <a:pt x="853440" y="212262"/>
                </a:lnTo>
                <a:lnTo>
                  <a:pt x="841693" y="216069"/>
                </a:lnTo>
                <a:lnTo>
                  <a:pt x="829945" y="219877"/>
                </a:lnTo>
                <a:lnTo>
                  <a:pt x="818515" y="224319"/>
                </a:lnTo>
                <a:lnTo>
                  <a:pt x="807085" y="228760"/>
                </a:lnTo>
                <a:lnTo>
                  <a:pt x="795655" y="233837"/>
                </a:lnTo>
                <a:lnTo>
                  <a:pt x="784543" y="239231"/>
                </a:lnTo>
                <a:lnTo>
                  <a:pt x="773748" y="244625"/>
                </a:lnTo>
                <a:lnTo>
                  <a:pt x="762953" y="250336"/>
                </a:lnTo>
                <a:lnTo>
                  <a:pt x="752158" y="256364"/>
                </a:lnTo>
                <a:lnTo>
                  <a:pt x="741680" y="262392"/>
                </a:lnTo>
                <a:lnTo>
                  <a:pt x="731203" y="269055"/>
                </a:lnTo>
                <a:lnTo>
                  <a:pt x="721360" y="275401"/>
                </a:lnTo>
                <a:lnTo>
                  <a:pt x="711200" y="282698"/>
                </a:lnTo>
                <a:lnTo>
                  <a:pt x="701358" y="289679"/>
                </a:lnTo>
                <a:lnTo>
                  <a:pt x="691833" y="297293"/>
                </a:lnTo>
                <a:lnTo>
                  <a:pt x="682308" y="304591"/>
                </a:lnTo>
                <a:lnTo>
                  <a:pt x="673100" y="312523"/>
                </a:lnTo>
                <a:lnTo>
                  <a:pt x="663893" y="320772"/>
                </a:lnTo>
                <a:lnTo>
                  <a:pt x="655003" y="329022"/>
                </a:lnTo>
                <a:lnTo>
                  <a:pt x="646430" y="337588"/>
                </a:lnTo>
                <a:lnTo>
                  <a:pt x="637858" y="346155"/>
                </a:lnTo>
                <a:lnTo>
                  <a:pt x="629602" y="355039"/>
                </a:lnTo>
                <a:lnTo>
                  <a:pt x="621665" y="363923"/>
                </a:lnTo>
                <a:lnTo>
                  <a:pt x="613727" y="373124"/>
                </a:lnTo>
                <a:lnTo>
                  <a:pt x="606107" y="382642"/>
                </a:lnTo>
                <a:lnTo>
                  <a:pt x="598805" y="392161"/>
                </a:lnTo>
                <a:lnTo>
                  <a:pt x="591502" y="401997"/>
                </a:lnTo>
                <a:lnTo>
                  <a:pt x="584835" y="411832"/>
                </a:lnTo>
                <a:lnTo>
                  <a:pt x="578167" y="422303"/>
                </a:lnTo>
                <a:lnTo>
                  <a:pt x="571817" y="432456"/>
                </a:lnTo>
                <a:lnTo>
                  <a:pt x="565150" y="442926"/>
                </a:lnTo>
                <a:lnTo>
                  <a:pt x="559435" y="453396"/>
                </a:lnTo>
                <a:lnTo>
                  <a:pt x="553720" y="464501"/>
                </a:lnTo>
                <a:lnTo>
                  <a:pt x="548005" y="475289"/>
                </a:lnTo>
                <a:lnTo>
                  <a:pt x="543242" y="486711"/>
                </a:lnTo>
                <a:lnTo>
                  <a:pt x="538162" y="497499"/>
                </a:lnTo>
                <a:lnTo>
                  <a:pt x="533400" y="508921"/>
                </a:lnTo>
                <a:lnTo>
                  <a:pt x="529272" y="520660"/>
                </a:lnTo>
                <a:lnTo>
                  <a:pt x="525145" y="532082"/>
                </a:lnTo>
                <a:lnTo>
                  <a:pt x="521017" y="543822"/>
                </a:lnTo>
                <a:lnTo>
                  <a:pt x="517525" y="555878"/>
                </a:lnTo>
                <a:lnTo>
                  <a:pt x="514350" y="568252"/>
                </a:lnTo>
                <a:lnTo>
                  <a:pt x="511492" y="580309"/>
                </a:lnTo>
                <a:lnTo>
                  <a:pt x="508635" y="592366"/>
                </a:lnTo>
                <a:lnTo>
                  <a:pt x="506412" y="604740"/>
                </a:lnTo>
                <a:lnTo>
                  <a:pt x="504190" y="617114"/>
                </a:lnTo>
                <a:lnTo>
                  <a:pt x="502602" y="629805"/>
                </a:lnTo>
                <a:lnTo>
                  <a:pt x="501015" y="642496"/>
                </a:lnTo>
                <a:lnTo>
                  <a:pt x="500062" y="654870"/>
                </a:lnTo>
                <a:lnTo>
                  <a:pt x="499110" y="668196"/>
                </a:lnTo>
                <a:lnTo>
                  <a:pt x="498792" y="680888"/>
                </a:lnTo>
                <a:lnTo>
                  <a:pt x="498157" y="693896"/>
                </a:lnTo>
                <a:lnTo>
                  <a:pt x="498792" y="706905"/>
                </a:lnTo>
                <a:lnTo>
                  <a:pt x="499110" y="719596"/>
                </a:lnTo>
                <a:lnTo>
                  <a:pt x="500062" y="732605"/>
                </a:lnTo>
                <a:lnTo>
                  <a:pt x="501015" y="745296"/>
                </a:lnTo>
                <a:lnTo>
                  <a:pt x="502602" y="758304"/>
                </a:lnTo>
                <a:lnTo>
                  <a:pt x="504190" y="770678"/>
                </a:lnTo>
                <a:lnTo>
                  <a:pt x="506412" y="783052"/>
                </a:lnTo>
                <a:lnTo>
                  <a:pt x="508635" y="795426"/>
                </a:lnTo>
                <a:lnTo>
                  <a:pt x="511492" y="807800"/>
                </a:lnTo>
                <a:lnTo>
                  <a:pt x="514350" y="819857"/>
                </a:lnTo>
                <a:lnTo>
                  <a:pt x="517525" y="831914"/>
                </a:lnTo>
                <a:lnTo>
                  <a:pt x="521017" y="843653"/>
                </a:lnTo>
                <a:lnTo>
                  <a:pt x="525145" y="855393"/>
                </a:lnTo>
                <a:lnTo>
                  <a:pt x="529272" y="867132"/>
                </a:lnTo>
                <a:lnTo>
                  <a:pt x="533400" y="878554"/>
                </a:lnTo>
                <a:lnTo>
                  <a:pt x="538162" y="889977"/>
                </a:lnTo>
                <a:lnTo>
                  <a:pt x="543242" y="901399"/>
                </a:lnTo>
                <a:lnTo>
                  <a:pt x="548005" y="912186"/>
                </a:lnTo>
                <a:lnTo>
                  <a:pt x="553720" y="923291"/>
                </a:lnTo>
                <a:lnTo>
                  <a:pt x="559435" y="934079"/>
                </a:lnTo>
                <a:lnTo>
                  <a:pt x="565150" y="944549"/>
                </a:lnTo>
                <a:lnTo>
                  <a:pt x="571817" y="955337"/>
                </a:lnTo>
                <a:lnTo>
                  <a:pt x="578167" y="965807"/>
                </a:lnTo>
                <a:lnTo>
                  <a:pt x="584835" y="975643"/>
                </a:lnTo>
                <a:lnTo>
                  <a:pt x="591502" y="985479"/>
                </a:lnTo>
                <a:lnTo>
                  <a:pt x="598805" y="995632"/>
                </a:lnTo>
                <a:lnTo>
                  <a:pt x="606107" y="1005150"/>
                </a:lnTo>
                <a:lnTo>
                  <a:pt x="613727" y="1014351"/>
                </a:lnTo>
                <a:lnTo>
                  <a:pt x="621665" y="1023552"/>
                </a:lnTo>
                <a:lnTo>
                  <a:pt x="629602" y="1033071"/>
                </a:lnTo>
                <a:lnTo>
                  <a:pt x="637858" y="1041955"/>
                </a:lnTo>
                <a:lnTo>
                  <a:pt x="646430" y="1050521"/>
                </a:lnTo>
                <a:lnTo>
                  <a:pt x="655003" y="1059088"/>
                </a:lnTo>
                <a:lnTo>
                  <a:pt x="663893" y="1067020"/>
                </a:lnTo>
                <a:lnTo>
                  <a:pt x="673100" y="1074952"/>
                </a:lnTo>
                <a:lnTo>
                  <a:pt x="682308" y="1082884"/>
                </a:lnTo>
                <a:lnTo>
                  <a:pt x="691833" y="1090499"/>
                </a:lnTo>
                <a:lnTo>
                  <a:pt x="701358" y="1098114"/>
                </a:lnTo>
                <a:lnTo>
                  <a:pt x="711200" y="1105094"/>
                </a:lnTo>
                <a:lnTo>
                  <a:pt x="721360" y="1112074"/>
                </a:lnTo>
                <a:lnTo>
                  <a:pt x="731203" y="1118737"/>
                </a:lnTo>
                <a:lnTo>
                  <a:pt x="741680" y="1125083"/>
                </a:lnTo>
                <a:lnTo>
                  <a:pt x="752158" y="1131111"/>
                </a:lnTo>
                <a:lnTo>
                  <a:pt x="762953" y="1137139"/>
                </a:lnTo>
                <a:lnTo>
                  <a:pt x="773748" y="1142850"/>
                </a:lnTo>
                <a:lnTo>
                  <a:pt x="784543" y="1148562"/>
                </a:lnTo>
                <a:lnTo>
                  <a:pt x="795655" y="1153638"/>
                </a:lnTo>
                <a:lnTo>
                  <a:pt x="807085" y="1158715"/>
                </a:lnTo>
                <a:lnTo>
                  <a:pt x="818515" y="1163157"/>
                </a:lnTo>
                <a:lnTo>
                  <a:pt x="829945" y="1167599"/>
                </a:lnTo>
                <a:lnTo>
                  <a:pt x="841693" y="1171723"/>
                </a:lnTo>
                <a:lnTo>
                  <a:pt x="853440" y="1175531"/>
                </a:lnTo>
                <a:lnTo>
                  <a:pt x="865188" y="1179338"/>
                </a:lnTo>
                <a:lnTo>
                  <a:pt x="877253" y="1182511"/>
                </a:lnTo>
                <a:lnTo>
                  <a:pt x="889318" y="1185366"/>
                </a:lnTo>
                <a:lnTo>
                  <a:pt x="901383" y="1188222"/>
                </a:lnTo>
                <a:lnTo>
                  <a:pt x="914083" y="1190126"/>
                </a:lnTo>
                <a:lnTo>
                  <a:pt x="926465" y="1192347"/>
                </a:lnTo>
                <a:lnTo>
                  <a:pt x="939165" y="1194250"/>
                </a:lnTo>
                <a:lnTo>
                  <a:pt x="951865" y="1195519"/>
                </a:lnTo>
                <a:lnTo>
                  <a:pt x="964565" y="1196788"/>
                </a:lnTo>
                <a:lnTo>
                  <a:pt x="977265" y="1197740"/>
                </a:lnTo>
                <a:lnTo>
                  <a:pt x="990283" y="1198058"/>
                </a:lnTo>
                <a:lnTo>
                  <a:pt x="1003300" y="1198375"/>
                </a:lnTo>
                <a:lnTo>
                  <a:pt x="1016317" y="1198058"/>
                </a:lnTo>
                <a:lnTo>
                  <a:pt x="1029335" y="1197740"/>
                </a:lnTo>
                <a:lnTo>
                  <a:pt x="1042035" y="1196788"/>
                </a:lnTo>
                <a:lnTo>
                  <a:pt x="1055053" y="1195519"/>
                </a:lnTo>
                <a:lnTo>
                  <a:pt x="1067435" y="1194250"/>
                </a:lnTo>
                <a:lnTo>
                  <a:pt x="1079817" y="1192347"/>
                </a:lnTo>
                <a:lnTo>
                  <a:pt x="1092517" y="1190126"/>
                </a:lnTo>
                <a:lnTo>
                  <a:pt x="1104900" y="1188222"/>
                </a:lnTo>
                <a:lnTo>
                  <a:pt x="1116965" y="1185366"/>
                </a:lnTo>
                <a:lnTo>
                  <a:pt x="1129347" y="1182511"/>
                </a:lnTo>
                <a:lnTo>
                  <a:pt x="1141095" y="1179338"/>
                </a:lnTo>
                <a:lnTo>
                  <a:pt x="1153160" y="1175531"/>
                </a:lnTo>
                <a:lnTo>
                  <a:pt x="1164907" y="1171723"/>
                </a:lnTo>
                <a:lnTo>
                  <a:pt x="1176973" y="1167599"/>
                </a:lnTo>
                <a:lnTo>
                  <a:pt x="1188085" y="1163157"/>
                </a:lnTo>
                <a:lnTo>
                  <a:pt x="1199515" y="1158715"/>
                </a:lnTo>
                <a:lnTo>
                  <a:pt x="1210945" y="1153638"/>
                </a:lnTo>
                <a:lnTo>
                  <a:pt x="1222057" y="1148562"/>
                </a:lnTo>
                <a:lnTo>
                  <a:pt x="1232853" y="1142850"/>
                </a:lnTo>
                <a:lnTo>
                  <a:pt x="1243647" y="1137139"/>
                </a:lnTo>
                <a:lnTo>
                  <a:pt x="1254443" y="1131111"/>
                </a:lnTo>
                <a:lnTo>
                  <a:pt x="1264920" y="1125083"/>
                </a:lnTo>
                <a:lnTo>
                  <a:pt x="1275080" y="1118737"/>
                </a:lnTo>
                <a:lnTo>
                  <a:pt x="1285557" y="1112074"/>
                </a:lnTo>
                <a:lnTo>
                  <a:pt x="1295400" y="1105094"/>
                </a:lnTo>
                <a:lnTo>
                  <a:pt x="1304925" y="1098114"/>
                </a:lnTo>
                <a:lnTo>
                  <a:pt x="1314767" y="1090499"/>
                </a:lnTo>
                <a:lnTo>
                  <a:pt x="1324293" y="1082884"/>
                </a:lnTo>
                <a:lnTo>
                  <a:pt x="1333500" y="1074952"/>
                </a:lnTo>
                <a:lnTo>
                  <a:pt x="1342390" y="1067020"/>
                </a:lnTo>
                <a:lnTo>
                  <a:pt x="1351280" y="1059088"/>
                </a:lnTo>
                <a:lnTo>
                  <a:pt x="1359853" y="1050521"/>
                </a:lnTo>
                <a:lnTo>
                  <a:pt x="1368425" y="1041955"/>
                </a:lnTo>
                <a:lnTo>
                  <a:pt x="1376680" y="1033071"/>
                </a:lnTo>
                <a:lnTo>
                  <a:pt x="1384935" y="1023552"/>
                </a:lnTo>
                <a:lnTo>
                  <a:pt x="1392555" y="1014351"/>
                </a:lnTo>
                <a:lnTo>
                  <a:pt x="1400175" y="1005150"/>
                </a:lnTo>
                <a:lnTo>
                  <a:pt x="1407477" y="995632"/>
                </a:lnTo>
                <a:lnTo>
                  <a:pt x="1414780" y="985479"/>
                </a:lnTo>
                <a:lnTo>
                  <a:pt x="1421765" y="975643"/>
                </a:lnTo>
                <a:lnTo>
                  <a:pt x="1428433" y="965807"/>
                </a:lnTo>
                <a:lnTo>
                  <a:pt x="1435100" y="955337"/>
                </a:lnTo>
                <a:lnTo>
                  <a:pt x="1441133" y="944549"/>
                </a:lnTo>
                <a:lnTo>
                  <a:pt x="1447165" y="934079"/>
                </a:lnTo>
                <a:lnTo>
                  <a:pt x="1452880" y="923291"/>
                </a:lnTo>
                <a:lnTo>
                  <a:pt x="1458277" y="912186"/>
                </a:lnTo>
                <a:lnTo>
                  <a:pt x="1463675" y="901399"/>
                </a:lnTo>
                <a:lnTo>
                  <a:pt x="1468437" y="889977"/>
                </a:lnTo>
                <a:lnTo>
                  <a:pt x="1473200" y="878554"/>
                </a:lnTo>
                <a:lnTo>
                  <a:pt x="1477327" y="867132"/>
                </a:lnTo>
                <a:lnTo>
                  <a:pt x="1481455" y="855393"/>
                </a:lnTo>
                <a:lnTo>
                  <a:pt x="1485265" y="843653"/>
                </a:lnTo>
                <a:lnTo>
                  <a:pt x="1488757" y="831914"/>
                </a:lnTo>
                <a:lnTo>
                  <a:pt x="1491933" y="819857"/>
                </a:lnTo>
                <a:lnTo>
                  <a:pt x="1495107" y="807800"/>
                </a:lnTo>
                <a:lnTo>
                  <a:pt x="1497647" y="795426"/>
                </a:lnTo>
                <a:lnTo>
                  <a:pt x="1500187" y="783052"/>
                </a:lnTo>
                <a:lnTo>
                  <a:pt x="1502410" y="770678"/>
                </a:lnTo>
                <a:lnTo>
                  <a:pt x="1503997" y="758304"/>
                </a:lnTo>
                <a:lnTo>
                  <a:pt x="1505585" y="745296"/>
                </a:lnTo>
                <a:lnTo>
                  <a:pt x="1506537" y="732605"/>
                </a:lnTo>
                <a:lnTo>
                  <a:pt x="1507490" y="719596"/>
                </a:lnTo>
                <a:lnTo>
                  <a:pt x="1508125" y="706905"/>
                </a:lnTo>
                <a:lnTo>
                  <a:pt x="1508125" y="693896"/>
                </a:lnTo>
                <a:lnTo>
                  <a:pt x="1508125" y="680888"/>
                </a:lnTo>
                <a:lnTo>
                  <a:pt x="1507490" y="668196"/>
                </a:lnTo>
                <a:lnTo>
                  <a:pt x="1506537" y="654870"/>
                </a:lnTo>
                <a:lnTo>
                  <a:pt x="1505585" y="642496"/>
                </a:lnTo>
                <a:lnTo>
                  <a:pt x="1503997" y="629805"/>
                </a:lnTo>
                <a:lnTo>
                  <a:pt x="1502410" y="617114"/>
                </a:lnTo>
                <a:lnTo>
                  <a:pt x="1500187" y="604740"/>
                </a:lnTo>
                <a:lnTo>
                  <a:pt x="1497647" y="592366"/>
                </a:lnTo>
                <a:lnTo>
                  <a:pt x="1495107" y="580309"/>
                </a:lnTo>
                <a:lnTo>
                  <a:pt x="1491933" y="568252"/>
                </a:lnTo>
                <a:lnTo>
                  <a:pt x="1488757" y="555878"/>
                </a:lnTo>
                <a:lnTo>
                  <a:pt x="1485265" y="543822"/>
                </a:lnTo>
                <a:lnTo>
                  <a:pt x="1481455" y="532082"/>
                </a:lnTo>
                <a:lnTo>
                  <a:pt x="1477327" y="520660"/>
                </a:lnTo>
                <a:lnTo>
                  <a:pt x="1473200" y="508921"/>
                </a:lnTo>
                <a:lnTo>
                  <a:pt x="1468437" y="497499"/>
                </a:lnTo>
                <a:lnTo>
                  <a:pt x="1463675" y="486711"/>
                </a:lnTo>
                <a:lnTo>
                  <a:pt x="1458277" y="475289"/>
                </a:lnTo>
                <a:lnTo>
                  <a:pt x="1452880" y="464501"/>
                </a:lnTo>
                <a:lnTo>
                  <a:pt x="1447165" y="453396"/>
                </a:lnTo>
                <a:lnTo>
                  <a:pt x="1441133" y="442926"/>
                </a:lnTo>
                <a:lnTo>
                  <a:pt x="1435100" y="432456"/>
                </a:lnTo>
                <a:lnTo>
                  <a:pt x="1428433" y="422303"/>
                </a:lnTo>
                <a:lnTo>
                  <a:pt x="1421765" y="411832"/>
                </a:lnTo>
                <a:lnTo>
                  <a:pt x="1414780" y="401997"/>
                </a:lnTo>
                <a:lnTo>
                  <a:pt x="1407477" y="392161"/>
                </a:lnTo>
                <a:lnTo>
                  <a:pt x="1400175" y="382642"/>
                </a:lnTo>
                <a:lnTo>
                  <a:pt x="1392555" y="373124"/>
                </a:lnTo>
                <a:lnTo>
                  <a:pt x="1384935" y="363923"/>
                </a:lnTo>
                <a:lnTo>
                  <a:pt x="1376680" y="355039"/>
                </a:lnTo>
                <a:lnTo>
                  <a:pt x="1368425" y="346155"/>
                </a:lnTo>
                <a:lnTo>
                  <a:pt x="1359853" y="337588"/>
                </a:lnTo>
                <a:lnTo>
                  <a:pt x="1351280" y="329022"/>
                </a:lnTo>
                <a:lnTo>
                  <a:pt x="1342390" y="320772"/>
                </a:lnTo>
                <a:lnTo>
                  <a:pt x="1333500" y="312523"/>
                </a:lnTo>
                <a:lnTo>
                  <a:pt x="1324293" y="304591"/>
                </a:lnTo>
                <a:lnTo>
                  <a:pt x="1314767" y="297293"/>
                </a:lnTo>
                <a:lnTo>
                  <a:pt x="1304925" y="289679"/>
                </a:lnTo>
                <a:lnTo>
                  <a:pt x="1295400" y="282698"/>
                </a:lnTo>
                <a:lnTo>
                  <a:pt x="1285557" y="275401"/>
                </a:lnTo>
                <a:lnTo>
                  <a:pt x="1275080" y="269055"/>
                </a:lnTo>
                <a:lnTo>
                  <a:pt x="1264920" y="262392"/>
                </a:lnTo>
                <a:lnTo>
                  <a:pt x="1254443" y="256364"/>
                </a:lnTo>
                <a:lnTo>
                  <a:pt x="1243647" y="250336"/>
                </a:lnTo>
                <a:lnTo>
                  <a:pt x="1232853" y="244625"/>
                </a:lnTo>
                <a:lnTo>
                  <a:pt x="1222057" y="239231"/>
                </a:lnTo>
                <a:lnTo>
                  <a:pt x="1210945" y="233837"/>
                </a:lnTo>
                <a:lnTo>
                  <a:pt x="1199515" y="228760"/>
                </a:lnTo>
                <a:lnTo>
                  <a:pt x="1188085" y="224319"/>
                </a:lnTo>
                <a:lnTo>
                  <a:pt x="1176973" y="219877"/>
                </a:lnTo>
                <a:lnTo>
                  <a:pt x="1164907" y="216069"/>
                </a:lnTo>
                <a:lnTo>
                  <a:pt x="1153160" y="212262"/>
                </a:lnTo>
                <a:lnTo>
                  <a:pt x="1141095" y="208772"/>
                </a:lnTo>
                <a:lnTo>
                  <a:pt x="1129347" y="205282"/>
                </a:lnTo>
                <a:lnTo>
                  <a:pt x="1116965" y="202109"/>
                </a:lnTo>
                <a:lnTo>
                  <a:pt x="1104900" y="199888"/>
                </a:lnTo>
                <a:lnTo>
                  <a:pt x="1092517" y="197349"/>
                </a:lnTo>
                <a:lnTo>
                  <a:pt x="1079817" y="195129"/>
                </a:lnTo>
                <a:lnTo>
                  <a:pt x="1067435" y="193225"/>
                </a:lnTo>
                <a:lnTo>
                  <a:pt x="1055053" y="191956"/>
                </a:lnTo>
                <a:lnTo>
                  <a:pt x="1042035" y="190687"/>
                </a:lnTo>
                <a:lnTo>
                  <a:pt x="1029335" y="190052"/>
                </a:lnTo>
                <a:lnTo>
                  <a:pt x="1016317" y="189417"/>
                </a:lnTo>
                <a:lnTo>
                  <a:pt x="1003300" y="189417"/>
                </a:lnTo>
                <a:lnTo>
                  <a:pt x="990283" y="189417"/>
                </a:lnTo>
                <a:close/>
                <a:moveTo>
                  <a:pt x="1003300" y="0"/>
                </a:moveTo>
                <a:lnTo>
                  <a:pt x="1024573" y="317"/>
                </a:lnTo>
                <a:lnTo>
                  <a:pt x="1046163" y="1269"/>
                </a:lnTo>
                <a:lnTo>
                  <a:pt x="1067117" y="2221"/>
                </a:lnTo>
                <a:lnTo>
                  <a:pt x="1088390" y="3490"/>
                </a:lnTo>
                <a:lnTo>
                  <a:pt x="1109345" y="5711"/>
                </a:lnTo>
                <a:lnTo>
                  <a:pt x="1130935" y="8249"/>
                </a:lnTo>
                <a:lnTo>
                  <a:pt x="1151890" y="11105"/>
                </a:lnTo>
                <a:lnTo>
                  <a:pt x="1172845" y="14278"/>
                </a:lnTo>
                <a:lnTo>
                  <a:pt x="1193483" y="17768"/>
                </a:lnTo>
                <a:lnTo>
                  <a:pt x="1214120" y="21892"/>
                </a:lnTo>
                <a:lnTo>
                  <a:pt x="1234757" y="26334"/>
                </a:lnTo>
                <a:lnTo>
                  <a:pt x="1255395" y="31411"/>
                </a:lnTo>
                <a:lnTo>
                  <a:pt x="1276033" y="36487"/>
                </a:lnTo>
                <a:lnTo>
                  <a:pt x="1296353" y="42199"/>
                </a:lnTo>
                <a:lnTo>
                  <a:pt x="1316355" y="48227"/>
                </a:lnTo>
                <a:lnTo>
                  <a:pt x="1336675" y="54573"/>
                </a:lnTo>
                <a:lnTo>
                  <a:pt x="1356677" y="61553"/>
                </a:lnTo>
                <a:lnTo>
                  <a:pt x="1376363" y="68850"/>
                </a:lnTo>
                <a:lnTo>
                  <a:pt x="1395730" y="76148"/>
                </a:lnTo>
                <a:lnTo>
                  <a:pt x="1415415" y="84080"/>
                </a:lnTo>
                <a:lnTo>
                  <a:pt x="1434783" y="92329"/>
                </a:lnTo>
                <a:lnTo>
                  <a:pt x="1453833" y="101213"/>
                </a:lnTo>
                <a:lnTo>
                  <a:pt x="1472883" y="110097"/>
                </a:lnTo>
                <a:lnTo>
                  <a:pt x="1491297" y="119298"/>
                </a:lnTo>
                <a:lnTo>
                  <a:pt x="1509713" y="128817"/>
                </a:lnTo>
                <a:lnTo>
                  <a:pt x="1528445" y="138970"/>
                </a:lnTo>
                <a:lnTo>
                  <a:pt x="1546543" y="149440"/>
                </a:lnTo>
                <a:lnTo>
                  <a:pt x="1564323" y="160228"/>
                </a:lnTo>
                <a:lnTo>
                  <a:pt x="1582103" y="171015"/>
                </a:lnTo>
                <a:lnTo>
                  <a:pt x="1599565" y="182437"/>
                </a:lnTo>
                <a:lnTo>
                  <a:pt x="1616710" y="194177"/>
                </a:lnTo>
                <a:lnTo>
                  <a:pt x="1633855" y="205916"/>
                </a:lnTo>
                <a:lnTo>
                  <a:pt x="1650683" y="218290"/>
                </a:lnTo>
                <a:lnTo>
                  <a:pt x="1666875" y="230664"/>
                </a:lnTo>
                <a:lnTo>
                  <a:pt x="1683067" y="243355"/>
                </a:lnTo>
                <a:lnTo>
                  <a:pt x="1698943" y="256681"/>
                </a:lnTo>
                <a:lnTo>
                  <a:pt x="1714500" y="270324"/>
                </a:lnTo>
                <a:lnTo>
                  <a:pt x="1730057" y="283650"/>
                </a:lnTo>
                <a:lnTo>
                  <a:pt x="1745297" y="297611"/>
                </a:lnTo>
                <a:lnTo>
                  <a:pt x="1759903" y="311888"/>
                </a:lnTo>
                <a:lnTo>
                  <a:pt x="1774507" y="326483"/>
                </a:lnTo>
                <a:lnTo>
                  <a:pt x="1788477" y="341396"/>
                </a:lnTo>
                <a:lnTo>
                  <a:pt x="1802130" y="356308"/>
                </a:lnTo>
                <a:lnTo>
                  <a:pt x="1815783" y="371537"/>
                </a:lnTo>
                <a:lnTo>
                  <a:pt x="1829117" y="387402"/>
                </a:lnTo>
                <a:lnTo>
                  <a:pt x="1841817" y="402948"/>
                </a:lnTo>
                <a:lnTo>
                  <a:pt x="1854200" y="419130"/>
                </a:lnTo>
                <a:lnTo>
                  <a:pt x="1866265" y="435311"/>
                </a:lnTo>
                <a:lnTo>
                  <a:pt x="1878013" y="451810"/>
                </a:lnTo>
                <a:lnTo>
                  <a:pt x="1889443" y="468309"/>
                </a:lnTo>
                <a:lnTo>
                  <a:pt x="1900555" y="485442"/>
                </a:lnTo>
                <a:lnTo>
                  <a:pt x="1911350" y="502575"/>
                </a:lnTo>
                <a:lnTo>
                  <a:pt x="1921510" y="520026"/>
                </a:lnTo>
                <a:lnTo>
                  <a:pt x="1931670" y="537793"/>
                </a:lnTo>
                <a:lnTo>
                  <a:pt x="1940877" y="555561"/>
                </a:lnTo>
                <a:lnTo>
                  <a:pt x="1950085" y="573329"/>
                </a:lnTo>
                <a:lnTo>
                  <a:pt x="1958657" y="592049"/>
                </a:lnTo>
                <a:lnTo>
                  <a:pt x="1966913" y="610134"/>
                </a:lnTo>
                <a:lnTo>
                  <a:pt x="1974533" y="628536"/>
                </a:lnTo>
                <a:lnTo>
                  <a:pt x="1981835" y="647573"/>
                </a:lnTo>
                <a:lnTo>
                  <a:pt x="1988820" y="666610"/>
                </a:lnTo>
                <a:lnTo>
                  <a:pt x="1995170" y="685647"/>
                </a:lnTo>
                <a:lnTo>
                  <a:pt x="2000885" y="704684"/>
                </a:lnTo>
                <a:lnTo>
                  <a:pt x="2006600" y="724355"/>
                </a:lnTo>
                <a:lnTo>
                  <a:pt x="2000885" y="742123"/>
                </a:lnTo>
                <a:lnTo>
                  <a:pt x="1995170" y="759891"/>
                </a:lnTo>
                <a:lnTo>
                  <a:pt x="1988820" y="777341"/>
                </a:lnTo>
                <a:lnTo>
                  <a:pt x="1981835" y="794792"/>
                </a:lnTo>
                <a:lnTo>
                  <a:pt x="1974533" y="811925"/>
                </a:lnTo>
                <a:lnTo>
                  <a:pt x="1966913" y="829058"/>
                </a:lnTo>
                <a:lnTo>
                  <a:pt x="1958657" y="845874"/>
                </a:lnTo>
                <a:lnTo>
                  <a:pt x="1950085" y="862373"/>
                </a:lnTo>
                <a:lnTo>
                  <a:pt x="1940877" y="879189"/>
                </a:lnTo>
                <a:lnTo>
                  <a:pt x="1931670" y="895053"/>
                </a:lnTo>
                <a:lnTo>
                  <a:pt x="1921510" y="911552"/>
                </a:lnTo>
                <a:lnTo>
                  <a:pt x="1911350" y="927099"/>
                </a:lnTo>
                <a:lnTo>
                  <a:pt x="1900555" y="943280"/>
                </a:lnTo>
                <a:lnTo>
                  <a:pt x="1889443" y="958510"/>
                </a:lnTo>
                <a:lnTo>
                  <a:pt x="1878013" y="973739"/>
                </a:lnTo>
                <a:lnTo>
                  <a:pt x="1866265" y="989286"/>
                </a:lnTo>
                <a:lnTo>
                  <a:pt x="1854200" y="1004198"/>
                </a:lnTo>
                <a:lnTo>
                  <a:pt x="1841817" y="1018793"/>
                </a:lnTo>
                <a:lnTo>
                  <a:pt x="1829117" y="1033388"/>
                </a:lnTo>
                <a:lnTo>
                  <a:pt x="1815783" y="1047666"/>
                </a:lnTo>
                <a:lnTo>
                  <a:pt x="1802130" y="1061309"/>
                </a:lnTo>
                <a:lnTo>
                  <a:pt x="1788477" y="1075269"/>
                </a:lnTo>
                <a:lnTo>
                  <a:pt x="1774507" y="1088913"/>
                </a:lnTo>
                <a:lnTo>
                  <a:pt x="1759903" y="1101921"/>
                </a:lnTo>
                <a:lnTo>
                  <a:pt x="1745297" y="1115247"/>
                </a:lnTo>
                <a:lnTo>
                  <a:pt x="1730057" y="1127938"/>
                </a:lnTo>
                <a:lnTo>
                  <a:pt x="1714500" y="1140312"/>
                </a:lnTo>
                <a:lnTo>
                  <a:pt x="1698943" y="1152686"/>
                </a:lnTo>
                <a:lnTo>
                  <a:pt x="1683067" y="1164743"/>
                </a:lnTo>
                <a:lnTo>
                  <a:pt x="1666875" y="1176482"/>
                </a:lnTo>
                <a:lnTo>
                  <a:pt x="1650683" y="1187905"/>
                </a:lnTo>
                <a:lnTo>
                  <a:pt x="1633855" y="1199009"/>
                </a:lnTo>
                <a:lnTo>
                  <a:pt x="1616710" y="1210114"/>
                </a:lnTo>
                <a:lnTo>
                  <a:pt x="1599565" y="1220902"/>
                </a:lnTo>
                <a:lnTo>
                  <a:pt x="1582103" y="1231055"/>
                </a:lnTo>
                <a:lnTo>
                  <a:pt x="1564323" y="1241208"/>
                </a:lnTo>
                <a:lnTo>
                  <a:pt x="1546543" y="1250726"/>
                </a:lnTo>
                <a:lnTo>
                  <a:pt x="1528445" y="1260245"/>
                </a:lnTo>
                <a:lnTo>
                  <a:pt x="1509713" y="1269763"/>
                </a:lnTo>
                <a:lnTo>
                  <a:pt x="1491297" y="1278647"/>
                </a:lnTo>
                <a:lnTo>
                  <a:pt x="1472883" y="1287214"/>
                </a:lnTo>
                <a:lnTo>
                  <a:pt x="1453833" y="1295146"/>
                </a:lnTo>
                <a:lnTo>
                  <a:pt x="1434783" y="1303078"/>
                </a:lnTo>
                <a:lnTo>
                  <a:pt x="1415415" y="1310693"/>
                </a:lnTo>
                <a:lnTo>
                  <a:pt x="1395730" y="1317990"/>
                </a:lnTo>
                <a:lnTo>
                  <a:pt x="1376363" y="1324653"/>
                </a:lnTo>
                <a:lnTo>
                  <a:pt x="1356677" y="1331316"/>
                </a:lnTo>
                <a:lnTo>
                  <a:pt x="1336675" y="1337662"/>
                </a:lnTo>
                <a:lnTo>
                  <a:pt x="1316355" y="1343373"/>
                </a:lnTo>
                <a:lnTo>
                  <a:pt x="1296353" y="1349084"/>
                </a:lnTo>
                <a:lnTo>
                  <a:pt x="1276033" y="1354478"/>
                </a:lnTo>
                <a:lnTo>
                  <a:pt x="1255395" y="1358920"/>
                </a:lnTo>
                <a:lnTo>
                  <a:pt x="1234757" y="1363679"/>
                </a:lnTo>
                <a:lnTo>
                  <a:pt x="1214120" y="1367486"/>
                </a:lnTo>
                <a:lnTo>
                  <a:pt x="1193483" y="1371294"/>
                </a:lnTo>
                <a:lnTo>
                  <a:pt x="1172845" y="1374784"/>
                </a:lnTo>
                <a:lnTo>
                  <a:pt x="1151890" y="1377639"/>
                </a:lnTo>
                <a:lnTo>
                  <a:pt x="1130935" y="1380178"/>
                </a:lnTo>
                <a:lnTo>
                  <a:pt x="1109345" y="1382399"/>
                </a:lnTo>
                <a:lnTo>
                  <a:pt x="1088390" y="1384302"/>
                </a:lnTo>
                <a:lnTo>
                  <a:pt x="1067117" y="1385571"/>
                </a:lnTo>
                <a:lnTo>
                  <a:pt x="1046163" y="1386840"/>
                </a:lnTo>
                <a:lnTo>
                  <a:pt x="1024573" y="1387475"/>
                </a:lnTo>
                <a:lnTo>
                  <a:pt x="1003300" y="1387475"/>
                </a:lnTo>
                <a:lnTo>
                  <a:pt x="981393" y="1387475"/>
                </a:lnTo>
                <a:lnTo>
                  <a:pt x="959485" y="1386840"/>
                </a:lnTo>
                <a:lnTo>
                  <a:pt x="937895" y="1385571"/>
                </a:lnTo>
                <a:lnTo>
                  <a:pt x="916305" y="1384302"/>
                </a:lnTo>
                <a:lnTo>
                  <a:pt x="895033" y="1382399"/>
                </a:lnTo>
                <a:lnTo>
                  <a:pt x="873760" y="1380178"/>
                </a:lnTo>
                <a:lnTo>
                  <a:pt x="852805" y="1377639"/>
                </a:lnTo>
                <a:lnTo>
                  <a:pt x="831533" y="1374784"/>
                </a:lnTo>
                <a:lnTo>
                  <a:pt x="810578" y="1371294"/>
                </a:lnTo>
                <a:lnTo>
                  <a:pt x="789940" y="1367486"/>
                </a:lnTo>
                <a:lnTo>
                  <a:pt x="769303" y="1363679"/>
                </a:lnTo>
                <a:lnTo>
                  <a:pt x="748983" y="1358920"/>
                </a:lnTo>
                <a:lnTo>
                  <a:pt x="728980" y="1354478"/>
                </a:lnTo>
                <a:lnTo>
                  <a:pt x="708660" y="1349084"/>
                </a:lnTo>
                <a:lnTo>
                  <a:pt x="689293" y="1343373"/>
                </a:lnTo>
                <a:lnTo>
                  <a:pt x="669290" y="1337662"/>
                </a:lnTo>
                <a:lnTo>
                  <a:pt x="649605" y="1331316"/>
                </a:lnTo>
                <a:lnTo>
                  <a:pt x="630555" y="1324653"/>
                </a:lnTo>
                <a:lnTo>
                  <a:pt x="611187" y="1317990"/>
                </a:lnTo>
                <a:lnTo>
                  <a:pt x="592455" y="1310693"/>
                </a:lnTo>
                <a:lnTo>
                  <a:pt x="573722" y="1303078"/>
                </a:lnTo>
                <a:lnTo>
                  <a:pt x="554990" y="1295146"/>
                </a:lnTo>
                <a:lnTo>
                  <a:pt x="536892" y="1287214"/>
                </a:lnTo>
                <a:lnTo>
                  <a:pt x="518477" y="1278647"/>
                </a:lnTo>
                <a:lnTo>
                  <a:pt x="500380" y="1269763"/>
                </a:lnTo>
                <a:lnTo>
                  <a:pt x="482917" y="1260245"/>
                </a:lnTo>
                <a:lnTo>
                  <a:pt x="465137" y="1250726"/>
                </a:lnTo>
                <a:lnTo>
                  <a:pt x="447992" y="1241208"/>
                </a:lnTo>
                <a:lnTo>
                  <a:pt x="430847" y="1231055"/>
                </a:lnTo>
                <a:lnTo>
                  <a:pt x="414020" y="1220902"/>
                </a:lnTo>
                <a:lnTo>
                  <a:pt x="397510" y="1210114"/>
                </a:lnTo>
                <a:lnTo>
                  <a:pt x="381000" y="1199009"/>
                </a:lnTo>
                <a:lnTo>
                  <a:pt x="364807" y="1187905"/>
                </a:lnTo>
                <a:lnTo>
                  <a:pt x="348615" y="1176482"/>
                </a:lnTo>
                <a:lnTo>
                  <a:pt x="333057" y="1164743"/>
                </a:lnTo>
                <a:lnTo>
                  <a:pt x="317817" y="1152686"/>
                </a:lnTo>
                <a:lnTo>
                  <a:pt x="302260" y="1140312"/>
                </a:lnTo>
                <a:lnTo>
                  <a:pt x="287337" y="1127938"/>
                </a:lnTo>
                <a:lnTo>
                  <a:pt x="272732" y="1115247"/>
                </a:lnTo>
                <a:lnTo>
                  <a:pt x="258445" y="1101921"/>
                </a:lnTo>
                <a:lnTo>
                  <a:pt x="244475" y="1088913"/>
                </a:lnTo>
                <a:lnTo>
                  <a:pt x="230505" y="1075269"/>
                </a:lnTo>
                <a:lnTo>
                  <a:pt x="216852" y="1061309"/>
                </a:lnTo>
                <a:lnTo>
                  <a:pt x="203517" y="1047666"/>
                </a:lnTo>
                <a:lnTo>
                  <a:pt x="190182" y="1033388"/>
                </a:lnTo>
                <a:lnTo>
                  <a:pt x="177800" y="1018793"/>
                </a:lnTo>
                <a:lnTo>
                  <a:pt x="164782" y="1004198"/>
                </a:lnTo>
                <a:lnTo>
                  <a:pt x="152717" y="989286"/>
                </a:lnTo>
                <a:lnTo>
                  <a:pt x="140970" y="973739"/>
                </a:lnTo>
                <a:lnTo>
                  <a:pt x="129222" y="958510"/>
                </a:lnTo>
                <a:lnTo>
                  <a:pt x="117792" y="943280"/>
                </a:lnTo>
                <a:lnTo>
                  <a:pt x="106997" y="927099"/>
                </a:lnTo>
                <a:lnTo>
                  <a:pt x="96202" y="911552"/>
                </a:lnTo>
                <a:lnTo>
                  <a:pt x="85725" y="895053"/>
                </a:lnTo>
                <a:lnTo>
                  <a:pt x="75882" y="879189"/>
                </a:lnTo>
                <a:lnTo>
                  <a:pt x="66040" y="862373"/>
                </a:lnTo>
                <a:lnTo>
                  <a:pt x="56515" y="845874"/>
                </a:lnTo>
                <a:lnTo>
                  <a:pt x="47307" y="829058"/>
                </a:lnTo>
                <a:lnTo>
                  <a:pt x="38735" y="811925"/>
                </a:lnTo>
                <a:lnTo>
                  <a:pt x="30162" y="794792"/>
                </a:lnTo>
                <a:lnTo>
                  <a:pt x="22225" y="777341"/>
                </a:lnTo>
                <a:lnTo>
                  <a:pt x="14287" y="759891"/>
                </a:lnTo>
                <a:lnTo>
                  <a:pt x="6667" y="742123"/>
                </a:lnTo>
                <a:lnTo>
                  <a:pt x="0" y="724355"/>
                </a:lnTo>
                <a:lnTo>
                  <a:pt x="6667" y="704684"/>
                </a:lnTo>
                <a:lnTo>
                  <a:pt x="14287" y="685647"/>
                </a:lnTo>
                <a:lnTo>
                  <a:pt x="22225" y="666610"/>
                </a:lnTo>
                <a:lnTo>
                  <a:pt x="30162" y="647573"/>
                </a:lnTo>
                <a:lnTo>
                  <a:pt x="38735" y="628536"/>
                </a:lnTo>
                <a:lnTo>
                  <a:pt x="47307" y="610134"/>
                </a:lnTo>
                <a:lnTo>
                  <a:pt x="56515" y="592049"/>
                </a:lnTo>
                <a:lnTo>
                  <a:pt x="66040" y="573329"/>
                </a:lnTo>
                <a:lnTo>
                  <a:pt x="75882" y="555561"/>
                </a:lnTo>
                <a:lnTo>
                  <a:pt x="85725" y="537793"/>
                </a:lnTo>
                <a:lnTo>
                  <a:pt x="96202" y="520026"/>
                </a:lnTo>
                <a:lnTo>
                  <a:pt x="106997" y="502575"/>
                </a:lnTo>
                <a:lnTo>
                  <a:pt x="117792" y="485442"/>
                </a:lnTo>
                <a:lnTo>
                  <a:pt x="129222" y="468309"/>
                </a:lnTo>
                <a:lnTo>
                  <a:pt x="140970" y="451810"/>
                </a:lnTo>
                <a:lnTo>
                  <a:pt x="152717" y="435311"/>
                </a:lnTo>
                <a:lnTo>
                  <a:pt x="164782" y="419130"/>
                </a:lnTo>
                <a:lnTo>
                  <a:pt x="177800" y="402948"/>
                </a:lnTo>
                <a:lnTo>
                  <a:pt x="190182" y="387402"/>
                </a:lnTo>
                <a:lnTo>
                  <a:pt x="203517" y="371537"/>
                </a:lnTo>
                <a:lnTo>
                  <a:pt x="216852" y="356308"/>
                </a:lnTo>
                <a:lnTo>
                  <a:pt x="230505" y="341396"/>
                </a:lnTo>
                <a:lnTo>
                  <a:pt x="244475" y="326483"/>
                </a:lnTo>
                <a:lnTo>
                  <a:pt x="258445" y="311888"/>
                </a:lnTo>
                <a:lnTo>
                  <a:pt x="272732" y="297611"/>
                </a:lnTo>
                <a:lnTo>
                  <a:pt x="287337" y="283650"/>
                </a:lnTo>
                <a:lnTo>
                  <a:pt x="302260" y="270324"/>
                </a:lnTo>
                <a:lnTo>
                  <a:pt x="317817" y="256681"/>
                </a:lnTo>
                <a:lnTo>
                  <a:pt x="333057" y="243355"/>
                </a:lnTo>
                <a:lnTo>
                  <a:pt x="348615" y="230664"/>
                </a:lnTo>
                <a:lnTo>
                  <a:pt x="364807" y="218290"/>
                </a:lnTo>
                <a:lnTo>
                  <a:pt x="381000" y="205916"/>
                </a:lnTo>
                <a:lnTo>
                  <a:pt x="397510" y="194177"/>
                </a:lnTo>
                <a:lnTo>
                  <a:pt x="414020" y="182437"/>
                </a:lnTo>
                <a:lnTo>
                  <a:pt x="430847" y="171015"/>
                </a:lnTo>
                <a:lnTo>
                  <a:pt x="447992" y="160228"/>
                </a:lnTo>
                <a:lnTo>
                  <a:pt x="465137" y="149440"/>
                </a:lnTo>
                <a:lnTo>
                  <a:pt x="482917" y="138970"/>
                </a:lnTo>
                <a:lnTo>
                  <a:pt x="500380" y="128817"/>
                </a:lnTo>
                <a:lnTo>
                  <a:pt x="518477" y="119298"/>
                </a:lnTo>
                <a:lnTo>
                  <a:pt x="536892" y="110097"/>
                </a:lnTo>
                <a:lnTo>
                  <a:pt x="554990" y="101213"/>
                </a:lnTo>
                <a:lnTo>
                  <a:pt x="573722" y="92329"/>
                </a:lnTo>
                <a:lnTo>
                  <a:pt x="592455" y="84080"/>
                </a:lnTo>
                <a:lnTo>
                  <a:pt x="611187" y="76148"/>
                </a:lnTo>
                <a:lnTo>
                  <a:pt x="630555" y="68850"/>
                </a:lnTo>
                <a:lnTo>
                  <a:pt x="649605" y="61553"/>
                </a:lnTo>
                <a:lnTo>
                  <a:pt x="669290" y="54573"/>
                </a:lnTo>
                <a:lnTo>
                  <a:pt x="689293" y="48227"/>
                </a:lnTo>
                <a:lnTo>
                  <a:pt x="708660" y="42199"/>
                </a:lnTo>
                <a:lnTo>
                  <a:pt x="728980" y="36487"/>
                </a:lnTo>
                <a:lnTo>
                  <a:pt x="748983" y="31411"/>
                </a:lnTo>
                <a:lnTo>
                  <a:pt x="769303" y="26334"/>
                </a:lnTo>
                <a:lnTo>
                  <a:pt x="789940" y="21892"/>
                </a:lnTo>
                <a:lnTo>
                  <a:pt x="810578" y="17768"/>
                </a:lnTo>
                <a:lnTo>
                  <a:pt x="831533" y="14278"/>
                </a:lnTo>
                <a:lnTo>
                  <a:pt x="852805" y="11105"/>
                </a:lnTo>
                <a:lnTo>
                  <a:pt x="873760" y="8249"/>
                </a:lnTo>
                <a:lnTo>
                  <a:pt x="895033" y="5711"/>
                </a:lnTo>
                <a:lnTo>
                  <a:pt x="916305" y="3490"/>
                </a:lnTo>
                <a:lnTo>
                  <a:pt x="937895" y="2221"/>
                </a:lnTo>
                <a:lnTo>
                  <a:pt x="959485" y="1269"/>
                </a:lnTo>
                <a:lnTo>
                  <a:pt x="981393" y="317"/>
                </a:lnTo>
                <a:lnTo>
                  <a:pt x="1003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44"/>
          <p:cNvGrpSpPr/>
          <p:nvPr/>
        </p:nvGrpSpPr>
        <p:grpSpPr bwMode="auto">
          <a:xfrm>
            <a:off x="1418923" y="1879359"/>
            <a:ext cx="2520950" cy="461962"/>
            <a:chOff x="1098503" y="901174"/>
            <a:chExt cx="2520459" cy="461665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1472867" y="901174"/>
              <a:ext cx="214609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一般的问题</a:t>
              </a:r>
              <a:endPara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503" y="955038"/>
              <a:ext cx="360407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54"/>
          <p:cNvGrpSpPr/>
          <p:nvPr/>
        </p:nvGrpSpPr>
        <p:grpSpPr bwMode="auto">
          <a:xfrm>
            <a:off x="1339548" y="2298459"/>
            <a:ext cx="5870575" cy="977900"/>
            <a:chOff x="1606337" y="1445650"/>
            <a:chExt cx="5869849" cy="978729"/>
          </a:xfrm>
        </p:grpSpPr>
        <p:sp>
          <p:nvSpPr>
            <p:cNvPr id="11" name="Rectangle 110"/>
            <p:cNvSpPr>
              <a:spLocks noChangeArrowheads="1"/>
            </p:cNvSpPr>
            <p:nvPr/>
          </p:nvSpPr>
          <p:spPr bwMode="auto">
            <a:xfrm>
              <a:off x="1606337" y="1445650"/>
              <a:ext cx="5869849" cy="978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已知随机变量                      为连续函数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    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问如何求数学期望           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2" name="Object 54"/>
            <p:cNvGraphicFramePr>
              <a:graphicFrameLocks noChangeAspect="1"/>
            </p:cNvGraphicFramePr>
            <p:nvPr/>
          </p:nvGraphicFramePr>
          <p:xfrm>
            <a:off x="3527201" y="1539017"/>
            <a:ext cx="1999453" cy="360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08" name="公式" r:id="rId2" imgW="1129665" imgH="203200" progId="Equation.3">
                    <p:embed/>
                  </p:oleObj>
                </mc:Choice>
                <mc:Fallback>
                  <p:oleObj name="公式" r:id="rId2" imgW="1129665" imgH="203200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7201" y="1539017"/>
                          <a:ext cx="1999453" cy="360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55"/>
            <p:cNvGraphicFramePr>
              <a:graphicFrameLocks noChangeAspect="1"/>
            </p:cNvGraphicFramePr>
            <p:nvPr/>
          </p:nvGraphicFramePr>
          <p:xfrm>
            <a:off x="4175125" y="2005116"/>
            <a:ext cx="1057275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09" name="公式" r:id="rId4" imgW="596900" imgH="203200" progId="Equation.3">
                    <p:embed/>
                  </p:oleObj>
                </mc:Choice>
                <mc:Fallback>
                  <p:oleObj name="公式" r:id="rId4" imgW="596900" imgH="203200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5125" y="2005116"/>
                          <a:ext cx="1057275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组合 61"/>
          <p:cNvGrpSpPr/>
          <p:nvPr/>
        </p:nvGrpSpPr>
        <p:grpSpPr bwMode="auto">
          <a:xfrm>
            <a:off x="1323673" y="3169996"/>
            <a:ext cx="4773612" cy="609600"/>
            <a:chOff x="1466666" y="2195550"/>
            <a:chExt cx="4771839" cy="609399"/>
          </a:xfrm>
        </p:grpSpPr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2137869" y="2195550"/>
              <a:ext cx="2105683" cy="609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一般的思路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60"/>
            <p:cNvGrpSpPr/>
            <p:nvPr/>
          </p:nvGrpSpPr>
          <p:grpSpPr bwMode="auto">
            <a:xfrm>
              <a:off x="1466666" y="2283129"/>
              <a:ext cx="4771839" cy="461666"/>
              <a:chOff x="1466666" y="2283129"/>
              <a:chExt cx="4771839" cy="461666"/>
            </a:xfrm>
          </p:grpSpPr>
          <p:sp>
            <p:nvSpPr>
              <p:cNvPr id="17" name="Rectangle 110"/>
              <p:cNvSpPr>
                <a:spLocks noChangeArrowheads="1"/>
              </p:cNvSpPr>
              <p:nvPr/>
            </p:nvSpPr>
            <p:spPr bwMode="auto">
              <a:xfrm>
                <a:off x="1466666" y="2283129"/>
                <a:ext cx="1249363" cy="461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</a:t>
                </a: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18" name="Object 56"/>
              <p:cNvGraphicFramePr>
                <a:graphicFrameLocks noChangeAspect="1"/>
              </p:cNvGraphicFramePr>
              <p:nvPr/>
            </p:nvGraphicFramePr>
            <p:xfrm>
              <a:off x="4125542" y="2344649"/>
              <a:ext cx="2112963" cy="3603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610" name="公式" r:id="rId6" imgW="1193800" imgH="203200" progId="Equation.3">
                      <p:embed/>
                    </p:oleObj>
                  </mc:Choice>
                  <mc:Fallback>
                    <p:oleObj name="公式" r:id="rId6" imgW="1193800" imgH="203200" progId="Equation.3">
                      <p:embed/>
                      <p:pic>
                        <p:nvPicPr>
                          <p:cNvPr id="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5542" y="2344649"/>
                            <a:ext cx="2112963" cy="3603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9" name="下箭头 18"/>
          <p:cNvSpPr>
            <a:spLocks noChangeAspect="1"/>
          </p:cNvSpPr>
          <p:nvPr/>
        </p:nvSpPr>
        <p:spPr>
          <a:xfrm>
            <a:off x="4881260" y="3724034"/>
            <a:ext cx="357188" cy="417512"/>
          </a:xfrm>
          <a:prstGeom prst="downArrow">
            <a:avLst/>
          </a:prstGeom>
          <a:gradFill rotWithShape="1">
            <a:gsLst>
              <a:gs pos="0">
                <a:srgbClr val="0000FF">
                  <a:tint val="50000"/>
                  <a:satMod val="300000"/>
                </a:srgbClr>
              </a:gs>
              <a:gs pos="35000">
                <a:srgbClr val="0000FF">
                  <a:tint val="37000"/>
                  <a:satMod val="300000"/>
                </a:srgbClr>
              </a:gs>
              <a:gs pos="100000">
                <a:srgbClr val="0000FF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rgbClr val="0000F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0" name="Object 57"/>
          <p:cNvGraphicFramePr>
            <a:graphicFrameLocks noChangeAspect="1"/>
          </p:cNvGraphicFramePr>
          <p:nvPr/>
        </p:nvGraphicFramePr>
        <p:xfrm>
          <a:off x="4517723" y="4185996"/>
          <a:ext cx="11414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11" name="公式" r:id="rId8" imgW="647700" imgH="228600" progId="Equation.3">
                  <p:embed/>
                </p:oleObj>
              </mc:Choice>
              <mc:Fallback>
                <p:oleObj name="公式" r:id="rId8" imgW="647700" imgH="2286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7723" y="4185996"/>
                        <a:ext cx="114141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组合 56"/>
          <p:cNvGrpSpPr/>
          <p:nvPr/>
        </p:nvGrpSpPr>
        <p:grpSpPr bwMode="auto">
          <a:xfrm>
            <a:off x="1315735" y="4940059"/>
            <a:ext cx="5200650" cy="536575"/>
            <a:chOff x="762068" y="3790474"/>
            <a:chExt cx="5200650" cy="535532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762068" y="3790474"/>
              <a:ext cx="5200650" cy="535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的密度比较难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3" name="Object 58"/>
            <p:cNvGraphicFramePr>
              <a:graphicFrameLocks noChangeAspect="1"/>
            </p:cNvGraphicFramePr>
            <p:nvPr/>
          </p:nvGraphicFramePr>
          <p:xfrm>
            <a:off x="2158234" y="3914329"/>
            <a:ext cx="269875" cy="304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12" name="公式" r:id="rId10" imgW="152400" imgH="152400" progId="Equation.3">
                    <p:embed/>
                  </p:oleObj>
                </mc:Choice>
                <mc:Fallback>
                  <p:oleObj name="公式" r:id="rId10" imgW="152400" imgH="1524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8234" y="3914329"/>
                          <a:ext cx="269875" cy="304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组合 59"/>
          <p:cNvGrpSpPr/>
          <p:nvPr/>
        </p:nvGrpSpPr>
        <p:grpSpPr bwMode="auto">
          <a:xfrm>
            <a:off x="3625548" y="4420946"/>
            <a:ext cx="3602037" cy="609600"/>
            <a:chOff x="3767043" y="3225862"/>
            <a:chExt cx="3601963" cy="609398"/>
          </a:xfrm>
        </p:grpSpPr>
        <p:graphicFrame>
          <p:nvGraphicFramePr>
            <p:cNvPr id="25" name="Object 59"/>
            <p:cNvGraphicFramePr>
              <a:graphicFrameLocks noChangeAspect="1"/>
            </p:cNvGraphicFramePr>
            <p:nvPr/>
          </p:nvGraphicFramePr>
          <p:xfrm>
            <a:off x="4078691" y="3295647"/>
            <a:ext cx="3290315" cy="493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13" name="公式" r:id="rId12" imgW="1866900" imgH="279400" progId="Equation.3">
                    <p:embed/>
                  </p:oleObj>
                </mc:Choice>
                <mc:Fallback>
                  <p:oleObj name="公式" r:id="rId12" imgW="1866900" imgH="279400" progId="Equation.3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8691" y="3295647"/>
                          <a:ext cx="3290315" cy="493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3767043" y="3225862"/>
              <a:ext cx="431466" cy="60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ectangle 110"/>
          <p:cNvSpPr>
            <a:spLocks noChangeArrowheads="1"/>
          </p:cNvSpPr>
          <p:nvPr/>
        </p:nvSpPr>
        <p:spPr bwMode="auto">
          <a:xfrm>
            <a:off x="2017410" y="5392496"/>
            <a:ext cx="52006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整个计算过程比较复杂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圆角矩形 6"/>
          <p:cNvSpPr>
            <a:spLocks noChangeAspect="1"/>
          </p:cNvSpPr>
          <p:nvPr/>
        </p:nvSpPr>
        <p:spPr>
          <a:xfrm>
            <a:off x="3616146" y="4787633"/>
            <a:ext cx="2930525" cy="407987"/>
          </a:xfrm>
          <a:prstGeom prst="roundRect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022171" y="3503345"/>
            <a:ext cx="3124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en-US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10"/>
          <p:cNvSpPr>
            <a:spLocks noChangeArrowheads="1"/>
          </p:cNvSpPr>
          <p:nvPr/>
        </p:nvSpPr>
        <p:spPr bwMode="auto">
          <a:xfrm>
            <a:off x="5717996" y="2595295"/>
            <a:ext cx="1346200" cy="4603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lIns="91434" tIns="45717" rIns="91434" bIns="45717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从而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Rectangle 54"/>
          <p:cNvSpPr>
            <a:spLocks noChangeArrowheads="1"/>
          </p:cNvSpPr>
          <p:nvPr/>
        </p:nvSpPr>
        <p:spPr bwMode="auto">
          <a:xfrm>
            <a:off x="958671" y="5248008"/>
            <a:ext cx="3951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这个结果对普通函数也成立</a:t>
            </a:r>
            <a:r>
              <a:rPr lang="en-US" altLang="zh-CN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25"/>
          <p:cNvGrpSpPr/>
          <p:nvPr/>
        </p:nvGrpSpPr>
        <p:grpSpPr bwMode="auto">
          <a:xfrm>
            <a:off x="1646058" y="1787258"/>
            <a:ext cx="2520950" cy="461962"/>
            <a:chOff x="1098503" y="901174"/>
            <a:chExt cx="2520459" cy="461665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1472867" y="901174"/>
              <a:ext cx="214609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回顾与分析</a:t>
              </a:r>
              <a:endPara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18" descr="E:\MB001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503" y="955038"/>
              <a:ext cx="360407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合 32"/>
          <p:cNvGrpSpPr/>
          <p:nvPr/>
        </p:nvGrpSpPr>
        <p:grpSpPr bwMode="auto">
          <a:xfrm>
            <a:off x="934858" y="2598470"/>
            <a:ext cx="4908550" cy="468313"/>
            <a:chOff x="977298" y="1622691"/>
            <a:chExt cx="4907454" cy="468661"/>
          </a:xfrm>
        </p:grpSpPr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977298" y="1622691"/>
              <a:ext cx="3055256" cy="46230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lIns="91434" tIns="45717" rIns="91434" bIns="45717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且连续可导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且有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79"/>
            <p:cNvGraphicFramePr>
              <a:graphicFrameLocks noChangeAspect="1"/>
            </p:cNvGraphicFramePr>
            <p:nvPr/>
          </p:nvGraphicFramePr>
          <p:xfrm>
            <a:off x="3388197" y="1684721"/>
            <a:ext cx="2496555" cy="4066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07" name="Equation" r:id="rId2" imgW="36576000" imgH="6096000" progId="Equation.DSMT4">
                    <p:embed/>
                  </p:oleObj>
                </mc:Choice>
                <mc:Fallback>
                  <p:oleObj name="Equation" r:id="rId2" imgW="36576000" imgH="609600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8197" y="1684721"/>
                          <a:ext cx="2496555" cy="4066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80"/>
          <p:cNvGraphicFramePr>
            <a:graphicFrameLocks noChangeAspect="1"/>
          </p:cNvGraphicFramePr>
          <p:nvPr/>
        </p:nvGraphicFramePr>
        <p:xfrm>
          <a:off x="2455683" y="2981058"/>
          <a:ext cx="302736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8" name="公式" r:id="rId4" imgW="1866900" imgH="279400" progId="Equation.3">
                  <p:embed/>
                </p:oleObj>
              </mc:Choice>
              <mc:Fallback>
                <p:oleObj name="公式" r:id="rId4" imgW="1866900" imgH="2794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5683" y="2981058"/>
                        <a:ext cx="302736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1"/>
          <p:cNvGraphicFramePr>
            <a:graphicFrameLocks noChangeAspect="1"/>
          </p:cNvGraphicFramePr>
          <p:nvPr/>
        </p:nvGraphicFramePr>
        <p:xfrm>
          <a:off x="4009846" y="3382695"/>
          <a:ext cx="22129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09" name="公式" r:id="rId6" imgW="1384300" imgH="279400" progId="Equation.3">
                  <p:embed/>
                </p:oleObj>
              </mc:Choice>
              <mc:Fallback>
                <p:oleObj name="公式" r:id="rId6" imgW="1384300" imgH="2794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846" y="3382695"/>
                        <a:ext cx="2212975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2"/>
          <p:cNvGraphicFramePr>
            <a:graphicFrameLocks noChangeAspect="1"/>
          </p:cNvGraphicFramePr>
          <p:nvPr/>
        </p:nvGraphicFramePr>
        <p:xfrm>
          <a:off x="4011433" y="3855770"/>
          <a:ext cx="16795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10" name="公式" r:id="rId8" imgW="1040765" imgH="279400" progId="Equation.3">
                  <p:embed/>
                </p:oleObj>
              </mc:Choice>
              <mc:Fallback>
                <p:oleObj name="公式" r:id="rId8" imgW="1040765" imgH="2794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433" y="3855770"/>
                        <a:ext cx="167957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39"/>
          <p:cNvGrpSpPr/>
          <p:nvPr/>
        </p:nvGrpSpPr>
        <p:grpSpPr>
          <a:xfrm>
            <a:off x="5740221" y="4057383"/>
            <a:ext cx="1263650" cy="374650"/>
            <a:chOff x="5362273" y="3571468"/>
            <a:chExt cx="1469980" cy="436488"/>
          </a:xfrm>
          <a:noFill/>
        </p:grpSpPr>
        <p:sp>
          <p:nvSpPr>
            <p:cNvPr id="21" name="AutoShape 40"/>
            <p:cNvSpPr>
              <a:spLocks noChangeArrowheads="1"/>
            </p:cNvSpPr>
            <p:nvPr/>
          </p:nvSpPr>
          <p:spPr bwMode="auto">
            <a:xfrm>
              <a:off x="5362273" y="3571468"/>
              <a:ext cx="1469980" cy="436488"/>
            </a:xfrm>
            <a:prstGeom prst="wedgeRectCallout">
              <a:avLst>
                <a:gd name="adj1" fmla="val -20523"/>
                <a:gd name="adj2" fmla="val -94296"/>
              </a:avLst>
            </a:prstGeom>
            <a:grpFill/>
            <a:ln w="28575" cap="flat" cmpd="sng" algn="ctr">
              <a:solidFill>
                <a:srgbClr val="0000F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b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令</a:t>
              </a:r>
              <a:endPara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graphicFrame>
          <p:nvGraphicFramePr>
            <p:cNvPr id="22" name="Object 83"/>
            <p:cNvGraphicFramePr>
              <a:graphicFrameLocks noChangeAspect="1"/>
            </p:cNvGraphicFramePr>
            <p:nvPr/>
          </p:nvGraphicFramePr>
          <p:xfrm>
            <a:off x="5770467" y="3609106"/>
            <a:ext cx="982967" cy="384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11" name="公式" r:id="rId10" imgW="520700" imgH="203200" progId="Equation.3">
                    <p:embed/>
                  </p:oleObj>
                </mc:Choice>
                <mc:Fallback>
                  <p:oleObj name="公式" r:id="rId10" imgW="520700" imgH="203200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70467" y="3609106"/>
                          <a:ext cx="982967" cy="384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3" name="直接连接符 22"/>
          <p:cNvCxnSpPr/>
          <p:nvPr/>
        </p:nvCxnSpPr>
        <p:spPr>
          <a:xfrm flipV="1">
            <a:off x="4040008" y="3831958"/>
            <a:ext cx="2132013" cy="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</a:ln>
          <a:effectLst/>
        </p:spPr>
      </p:cxnSp>
      <p:grpSp>
        <p:nvGrpSpPr>
          <p:cNvPr id="24" name="组合 58"/>
          <p:cNvGrpSpPr/>
          <p:nvPr/>
        </p:nvGrpSpPr>
        <p:grpSpPr bwMode="auto">
          <a:xfrm>
            <a:off x="1576208" y="4327258"/>
            <a:ext cx="4811713" cy="874712"/>
            <a:chOff x="1771419" y="3414674"/>
            <a:chExt cx="4810800" cy="874279"/>
          </a:xfrm>
        </p:grpSpPr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1771419" y="3414674"/>
              <a:ext cx="23240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有意思的结果：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6" name="Object 84"/>
            <p:cNvGraphicFramePr>
              <a:graphicFrameLocks noChangeAspect="1"/>
            </p:cNvGraphicFramePr>
            <p:nvPr/>
          </p:nvGraphicFramePr>
          <p:xfrm>
            <a:off x="3965443" y="3419346"/>
            <a:ext cx="1958635" cy="465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12" name="公式" r:id="rId12" imgW="1180465" imgH="279400" progId="Equation.3">
                    <p:embed/>
                  </p:oleObj>
                </mc:Choice>
                <mc:Fallback>
                  <p:oleObj name="公式" r:id="rId12" imgW="1180465" imgH="279400" progId="Equation.3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5443" y="3419346"/>
                          <a:ext cx="1958635" cy="465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85"/>
            <p:cNvGraphicFramePr>
              <a:graphicFrameLocks noChangeAspect="1"/>
            </p:cNvGraphicFramePr>
            <p:nvPr/>
          </p:nvGraphicFramePr>
          <p:xfrm>
            <a:off x="3968060" y="3844453"/>
            <a:ext cx="2614159" cy="444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13" name="公式" r:id="rId14" imgW="1612900" imgH="279400" progId="Equation.3">
                    <p:embed/>
                  </p:oleObj>
                </mc:Choice>
                <mc:Fallback>
                  <p:oleObj name="公式" r:id="rId14" imgW="1612900" imgH="279400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8060" y="3844453"/>
                          <a:ext cx="2614159" cy="4445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86"/>
            <p:cNvGraphicFramePr>
              <a:graphicFrameLocks noChangeAspect="1"/>
            </p:cNvGraphicFramePr>
            <p:nvPr/>
          </p:nvGraphicFramePr>
          <p:xfrm>
            <a:off x="5332334" y="3992895"/>
            <a:ext cx="227013" cy="26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14" name="公式" r:id="rId16" imgW="4470400" imgH="5283200" progId="Equation.3">
                    <p:embed/>
                  </p:oleObj>
                </mc:Choice>
                <mc:Fallback>
                  <p:oleObj name="公式" r:id="rId16" imgW="4470400" imgH="5283200" progId="Equation.3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2334" y="3992895"/>
                          <a:ext cx="227013" cy="26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87"/>
            <p:cNvGraphicFramePr>
              <a:graphicFrameLocks noChangeAspect="1"/>
            </p:cNvGraphicFramePr>
            <p:nvPr/>
          </p:nvGraphicFramePr>
          <p:xfrm>
            <a:off x="4226187" y="3992895"/>
            <a:ext cx="227013" cy="26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915" name="公式" r:id="rId18" imgW="190500" imgH="215900" progId="Equation.3">
                    <p:embed/>
                  </p:oleObj>
                </mc:Choice>
                <mc:Fallback>
                  <p:oleObj name="公式" r:id="rId18" imgW="190500" imgH="215900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6187" y="3992895"/>
                          <a:ext cx="227013" cy="26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组合 31"/>
          <p:cNvGrpSpPr/>
          <p:nvPr/>
        </p:nvGrpSpPr>
        <p:grpSpPr bwMode="auto">
          <a:xfrm>
            <a:off x="1569858" y="2206358"/>
            <a:ext cx="6708775" cy="463550"/>
            <a:chOff x="1603279" y="1229562"/>
            <a:chExt cx="6707803" cy="463979"/>
          </a:xfrm>
        </p:grpSpPr>
        <p:grpSp>
          <p:nvGrpSpPr>
            <p:cNvPr id="31" name="组合 28"/>
            <p:cNvGrpSpPr/>
            <p:nvPr/>
          </p:nvGrpSpPr>
          <p:grpSpPr bwMode="auto">
            <a:xfrm>
              <a:off x="1603279" y="1229562"/>
              <a:ext cx="5768377" cy="462856"/>
              <a:chOff x="1784338" y="1229562"/>
              <a:chExt cx="5987658" cy="462856"/>
            </a:xfrm>
          </p:grpSpPr>
          <p:sp>
            <p:nvSpPr>
              <p:cNvPr id="33" name="Rectangle 110"/>
              <p:cNvSpPr>
                <a:spLocks noChangeArrowheads="1"/>
              </p:cNvSpPr>
              <p:nvPr/>
            </p:nvSpPr>
            <p:spPr bwMode="auto">
              <a:xfrm>
                <a:off x="1784338" y="1230753"/>
                <a:ext cx="1663989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34" tIns="45717" rIns="91434" bIns="45717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Rectangle 110"/>
              <p:cNvSpPr>
                <a:spLocks noChangeArrowheads="1"/>
              </p:cNvSpPr>
              <p:nvPr/>
            </p:nvSpPr>
            <p:spPr bwMode="auto">
              <a:xfrm>
                <a:off x="2738304" y="1229562"/>
                <a:ext cx="4171746" cy="4608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</p:spPr>
            <p:txBody>
              <a:bodyPr lIns="91434" tIns="45717" rIns="91434" bIns="45717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单调且连续可导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则其</a:t>
                </a:r>
                <a:r>
                  <a:rPr kumimoji="1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反函数</a:t>
                </a:r>
                <a:endPara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35" name="Object 77"/>
              <p:cNvGraphicFramePr>
                <a:graphicFrameLocks noChangeAspect="1"/>
              </p:cNvGraphicFramePr>
              <p:nvPr/>
            </p:nvGraphicFramePr>
            <p:xfrm>
              <a:off x="2222713" y="1282769"/>
              <a:ext cx="574808" cy="3528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916" name="公式" r:id="rId20" imgW="330200" imgH="203200" progId="Equation.3">
                      <p:embed/>
                    </p:oleObj>
                  </mc:Choice>
                  <mc:Fallback>
                    <p:oleObj name="公式" r:id="rId20" imgW="330200" imgH="203200" progId="Equation.3">
                      <p:embed/>
                      <p:pic>
                        <p:nvPicPr>
                          <p:cNvPr id="0" name="Object 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22713" y="1282769"/>
                            <a:ext cx="574808" cy="3528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78"/>
              <p:cNvGraphicFramePr>
                <a:graphicFrameLocks noChangeAspect="1"/>
              </p:cNvGraphicFramePr>
              <p:nvPr/>
            </p:nvGraphicFramePr>
            <p:xfrm>
              <a:off x="6859171" y="1294646"/>
              <a:ext cx="912825" cy="3567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917" name="公式" r:id="rId22" imgW="520700" imgH="203200" progId="Equation.3">
                      <p:embed/>
                    </p:oleObj>
                  </mc:Choice>
                  <mc:Fallback>
                    <p:oleObj name="公式" r:id="rId22" imgW="520700" imgH="203200" progId="Equation.3">
                      <p:embed/>
                      <p:pic>
                        <p:nvPicPr>
                          <p:cNvPr id="0" name="Object 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859171" y="1294646"/>
                            <a:ext cx="912825" cy="3567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2" name="Rectangle 110"/>
            <p:cNvSpPr>
              <a:spLocks noChangeArrowheads="1"/>
            </p:cNvSpPr>
            <p:nvPr/>
          </p:nvSpPr>
          <p:spPr bwMode="auto">
            <a:xfrm>
              <a:off x="7358482" y="1231882"/>
              <a:ext cx="952600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存在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77"/>
          <p:cNvGraphicFramePr>
            <a:graphicFrameLocks noChangeAspect="1"/>
          </p:cNvGraphicFramePr>
          <p:nvPr/>
        </p:nvGraphicFramePr>
        <p:xfrm>
          <a:off x="3486150" y="2790825"/>
          <a:ext cx="28813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39" name="Equation" r:id="rId1" imgW="39319200" imgH="5486400" progId="Equation.DSMT4">
                  <p:embed/>
                </p:oleObj>
              </mc:Choice>
              <mc:Fallback>
                <p:oleObj name="Equation" r:id="rId1" imgW="39319200" imgH="5486400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2790825"/>
                        <a:ext cx="288131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18"/>
          <p:cNvGrpSpPr/>
          <p:nvPr/>
        </p:nvGrpSpPr>
        <p:grpSpPr bwMode="auto">
          <a:xfrm>
            <a:off x="1072907" y="1884603"/>
            <a:ext cx="5572554" cy="463818"/>
            <a:chOff x="851675" y="874888"/>
            <a:chExt cx="5573880" cy="463998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851675" y="877227"/>
              <a:ext cx="2184779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定理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3.1.1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3186493" y="874888"/>
              <a:ext cx="3239062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为普通函数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0" name="Object 78"/>
            <p:cNvGraphicFramePr>
              <a:graphicFrameLocks noChangeAspect="1"/>
            </p:cNvGraphicFramePr>
            <p:nvPr/>
          </p:nvGraphicFramePr>
          <p:xfrm>
            <a:off x="2675633" y="918353"/>
            <a:ext cx="583470" cy="3580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0" name="公式" r:id="rId3" imgW="330200" imgH="203200" progId="Equation.3">
                    <p:embed/>
                  </p:oleObj>
                </mc:Choice>
                <mc:Fallback>
                  <p:oleObj name="公式" r:id="rId3" imgW="330200" imgH="203200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5633" y="918353"/>
                          <a:ext cx="583470" cy="3580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20"/>
          <p:cNvGrpSpPr/>
          <p:nvPr/>
        </p:nvGrpSpPr>
        <p:grpSpPr bwMode="auto">
          <a:xfrm>
            <a:off x="1160645" y="2993036"/>
            <a:ext cx="3418461" cy="763588"/>
            <a:chOff x="965026" y="1966158"/>
            <a:chExt cx="3420077" cy="763588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965026" y="2106878"/>
              <a:ext cx="3161474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若         绝对收敛   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3883007" y="2106874"/>
              <a:ext cx="5020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则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4" name="Object 79"/>
            <p:cNvGraphicFramePr>
              <a:graphicFrameLocks noChangeAspect="1"/>
            </p:cNvGraphicFramePr>
            <p:nvPr/>
          </p:nvGraphicFramePr>
          <p:xfrm>
            <a:off x="1336920" y="1966158"/>
            <a:ext cx="1364713" cy="763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1" name="Equation" r:id="rId5" imgW="18592800" imgH="10363200" progId="Equation.DSMT4">
                    <p:embed/>
                  </p:oleObj>
                </mc:Choice>
                <mc:Fallback>
                  <p:oleObj name="Equation" r:id="rId5" imgW="18592800" imgH="10363200" progId="Equation.DSMT4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6920" y="1966158"/>
                          <a:ext cx="1364713" cy="763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80"/>
          <p:cNvGraphicFramePr>
            <a:graphicFrameLocks noChangeAspect="1"/>
          </p:cNvGraphicFramePr>
          <p:nvPr/>
        </p:nvGraphicFramePr>
        <p:xfrm>
          <a:off x="3186113" y="3430588"/>
          <a:ext cx="349726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2" name="Equation" r:id="rId7" imgW="47548800" imgH="10363200" progId="Equation.DSMT4">
                  <p:embed/>
                </p:oleObj>
              </mc:Choice>
              <mc:Fallback>
                <p:oleObj name="Equation" r:id="rId7" imgW="47548800" imgH="10363200" progId="Equation.DSMT4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3430588"/>
                        <a:ext cx="349726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21"/>
          <p:cNvGrpSpPr/>
          <p:nvPr/>
        </p:nvGrpSpPr>
        <p:grpSpPr bwMode="auto">
          <a:xfrm>
            <a:off x="1760720" y="4097096"/>
            <a:ext cx="5695950" cy="461963"/>
            <a:chOff x="1531291" y="3045063"/>
            <a:chExt cx="5696483" cy="461659"/>
          </a:xfrm>
        </p:grpSpPr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1531291" y="3045063"/>
              <a:ext cx="5696483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(2)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为连续型随机变量</a:t>
              </a: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其密度为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8" name="Object 81"/>
            <p:cNvGraphicFramePr>
              <a:graphicFrameLocks noChangeAspect="1"/>
            </p:cNvGraphicFramePr>
            <p:nvPr/>
          </p:nvGraphicFramePr>
          <p:xfrm>
            <a:off x="2421010" y="3145258"/>
            <a:ext cx="312793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3" name="公式" r:id="rId9" imgW="177800" imgH="152400" progId="Equation.3">
                    <p:embed/>
                  </p:oleObj>
                </mc:Choice>
                <mc:Fallback>
                  <p:oleObj name="公式" r:id="rId9" imgW="177800" imgH="152400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1010" y="3145258"/>
                          <a:ext cx="312793" cy="268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82"/>
            <p:cNvGraphicFramePr>
              <a:graphicFrameLocks noChangeAspect="1"/>
            </p:cNvGraphicFramePr>
            <p:nvPr/>
          </p:nvGraphicFramePr>
          <p:xfrm>
            <a:off x="6485765" y="3105143"/>
            <a:ext cx="673217" cy="360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4" name="公式" r:id="rId11" imgW="381000" imgH="203200" progId="Equation.3">
                    <p:embed/>
                  </p:oleObj>
                </mc:Choice>
                <mc:Fallback>
                  <p:oleObj name="公式" r:id="rId11" imgW="381000" imgH="203200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5765" y="3105143"/>
                          <a:ext cx="673217" cy="360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组合 22"/>
          <p:cNvGrpSpPr/>
          <p:nvPr/>
        </p:nvGrpSpPr>
        <p:grpSpPr bwMode="auto">
          <a:xfrm>
            <a:off x="1480238" y="4497975"/>
            <a:ext cx="3446569" cy="584200"/>
            <a:chOff x="1276668" y="3446228"/>
            <a:chExt cx="3446437" cy="584201"/>
          </a:xfrm>
        </p:grpSpPr>
        <p:graphicFrame>
          <p:nvGraphicFramePr>
            <p:cNvPr id="21" name="Object 83"/>
            <p:cNvGraphicFramePr>
              <a:graphicFrameLocks noChangeAspect="1"/>
            </p:cNvGraphicFramePr>
            <p:nvPr/>
          </p:nvGraphicFramePr>
          <p:xfrm>
            <a:off x="1276668" y="3446228"/>
            <a:ext cx="1838255" cy="584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5" name="Equation" r:id="rId13" imgW="24993600" imgH="7924800" progId="Equation.DSMT4">
                    <p:embed/>
                  </p:oleObj>
                </mc:Choice>
                <mc:Fallback>
                  <p:oleObj name="Equation" r:id="rId13" imgW="24993600" imgH="7924800" progId="Equation.DSMT4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6668" y="3446228"/>
                          <a:ext cx="1838255" cy="584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4221009" y="3508453"/>
              <a:ext cx="5020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则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24" name="Object 84"/>
          <p:cNvGraphicFramePr>
            <a:graphicFrameLocks noChangeAspect="1"/>
          </p:cNvGraphicFramePr>
          <p:nvPr/>
        </p:nvGraphicFramePr>
        <p:xfrm>
          <a:off x="2924357" y="4967046"/>
          <a:ext cx="362743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6" name="公式" r:id="rId15" imgW="2044700" imgH="279400" progId="Equation.3">
                  <p:embed/>
                </p:oleObj>
              </mc:Choice>
              <mc:Fallback>
                <p:oleObj name="公式" r:id="rId15" imgW="2044700" imgH="27940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4357" y="4967046"/>
                        <a:ext cx="3627438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19"/>
          <p:cNvGrpSpPr/>
          <p:nvPr/>
        </p:nvGrpSpPr>
        <p:grpSpPr bwMode="auto">
          <a:xfrm>
            <a:off x="1754370" y="2347671"/>
            <a:ext cx="6273800" cy="460375"/>
            <a:chOff x="1524944" y="1320146"/>
            <a:chExt cx="6273713" cy="461659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1524944" y="1320146"/>
              <a:ext cx="6273713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(1)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为离散型随机变量</a:t>
              </a: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其分布律为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7" name="Object 85"/>
            <p:cNvGraphicFramePr>
              <a:graphicFrameLocks noChangeAspect="1"/>
            </p:cNvGraphicFramePr>
            <p:nvPr/>
          </p:nvGraphicFramePr>
          <p:xfrm>
            <a:off x="2382217" y="1427553"/>
            <a:ext cx="312791" cy="269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847" name="公式" r:id="rId17" imgW="177800" imgH="152400" progId="Equation.3">
                    <p:embed/>
                  </p:oleObj>
                </mc:Choice>
                <mc:Fallback>
                  <p:oleObj name="公式" r:id="rId17" imgW="177800" imgH="152400" progId="Equation.3">
                    <p:embed/>
                    <p:pic>
                      <p:nvPicPr>
                        <p:cNvPr id="0" name="Object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2217" y="1427553"/>
                          <a:ext cx="312791" cy="269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1072907" y="4557819"/>
            <a:ext cx="3775677" cy="46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若           </a:t>
            </a:r>
            <a:r>
              <a:rPr kumimoji="1" lang="zh-CN" altLang="en-US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绝对收敛   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931550" y="4062171"/>
            <a:ext cx="39751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故机翼受到的平均压力为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30"/>
          <p:cNvGrpSpPr/>
          <p:nvPr/>
        </p:nvGrpSpPr>
        <p:grpSpPr bwMode="auto">
          <a:xfrm>
            <a:off x="1474475" y="2744546"/>
            <a:ext cx="2884488" cy="461963"/>
            <a:chOff x="1494506" y="2164888"/>
            <a:chExt cx="2885099" cy="461659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494506" y="2164888"/>
              <a:ext cx="2885099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 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的密度函数为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0" name="Object 97"/>
            <p:cNvGraphicFramePr>
              <a:graphicFrameLocks noChangeAspect="1"/>
            </p:cNvGraphicFramePr>
            <p:nvPr/>
          </p:nvGraphicFramePr>
          <p:xfrm>
            <a:off x="1986491" y="2268942"/>
            <a:ext cx="291041" cy="3168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45" name="公式" r:id="rId1" imgW="152400" imgH="165100" progId="Equation.3">
                    <p:embed/>
                  </p:oleObj>
                </mc:Choice>
                <mc:Fallback>
                  <p:oleObj name="公式" r:id="rId1" imgW="152400" imgH="165100" progId="Equation.3">
                    <p:embed/>
                    <p:pic>
                      <p:nvPicPr>
                        <p:cNvPr id="0" name="Object 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6491" y="2268942"/>
                          <a:ext cx="291041" cy="3168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31"/>
          <p:cNvGrpSpPr/>
          <p:nvPr/>
        </p:nvGrpSpPr>
        <p:grpSpPr bwMode="auto">
          <a:xfrm>
            <a:off x="3463613" y="3169996"/>
            <a:ext cx="2360612" cy="946150"/>
            <a:chOff x="3398643" y="2218268"/>
            <a:chExt cx="2360856" cy="946490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4801266" y="2703093"/>
              <a:ext cx="82660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3" name="Object 98"/>
            <p:cNvGraphicFramePr>
              <a:graphicFrameLocks noChangeAspect="1"/>
            </p:cNvGraphicFramePr>
            <p:nvPr/>
          </p:nvGraphicFramePr>
          <p:xfrm>
            <a:off x="3398643" y="2218268"/>
            <a:ext cx="2360856" cy="927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46" name="公式" r:id="rId3" imgW="1295400" imgH="508000" progId="Equation.3">
                    <p:embed/>
                  </p:oleObj>
                </mc:Choice>
                <mc:Fallback>
                  <p:oleObj name="公式" r:id="rId3" imgW="1295400" imgH="508000" progId="Equation.3">
                    <p:embed/>
                    <p:pic>
                      <p:nvPicPr>
                        <p:cNvPr id="0" name="Object 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8643" y="2218268"/>
                          <a:ext cx="2360856" cy="9274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99"/>
          <p:cNvGraphicFramePr>
            <a:graphicFrameLocks noChangeAspect="1"/>
          </p:cNvGraphicFramePr>
          <p:nvPr/>
        </p:nvGraphicFramePr>
        <p:xfrm>
          <a:off x="2080900" y="4557471"/>
          <a:ext cx="1912938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47" name="公式" r:id="rId5" imgW="939165" imgH="203200" progId="Equation.3">
                  <p:embed/>
                </p:oleObj>
              </mc:Choice>
              <mc:Fallback>
                <p:oleObj name="公式" r:id="rId5" imgW="939165" imgH="203200" progId="Equation.3">
                  <p:embed/>
                  <p:pic>
                    <p:nvPicPr>
                      <p:cNvPr id="0" name="Object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0900" y="4557471"/>
                        <a:ext cx="1912938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0"/>
          <p:cNvGraphicFramePr>
            <a:graphicFrameLocks noChangeAspect="1"/>
          </p:cNvGraphicFramePr>
          <p:nvPr/>
        </p:nvGraphicFramePr>
        <p:xfrm>
          <a:off x="2857188" y="4971809"/>
          <a:ext cx="169545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48" name="公式" r:id="rId7" imgW="939800" imgH="279400" progId="Equation.3">
                  <p:embed/>
                </p:oleObj>
              </mc:Choice>
              <mc:Fallback>
                <p:oleObj name="公式" r:id="rId7" imgW="939800" imgH="279400" progId="Equation.3">
                  <p:embed/>
                  <p:pic>
                    <p:nvPicPr>
                      <p:cNvPr id="0" name="Object 1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188" y="4971809"/>
                        <a:ext cx="169545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01"/>
          <p:cNvGraphicFramePr>
            <a:graphicFrameLocks noChangeAspect="1"/>
          </p:cNvGraphicFramePr>
          <p:nvPr/>
        </p:nvGraphicFramePr>
        <p:xfrm>
          <a:off x="4503425" y="4928946"/>
          <a:ext cx="16573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49" name="公式" r:id="rId9" imgW="647700" imgH="330200" progId="Equation.3">
                  <p:embed/>
                </p:oleObj>
              </mc:Choice>
              <mc:Fallback>
                <p:oleObj name="公式" r:id="rId9" imgW="647700" imgH="33020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425" y="4928946"/>
                        <a:ext cx="16573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02"/>
          <p:cNvGraphicFramePr>
            <a:graphicFrameLocks noChangeAspect="1"/>
          </p:cNvGraphicFramePr>
          <p:nvPr/>
        </p:nvGraphicFramePr>
        <p:xfrm>
          <a:off x="6046475" y="4906721"/>
          <a:ext cx="86836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50" name="公式" r:id="rId11" imgW="444500" imgH="330200" progId="Equation.3">
                  <p:embed/>
                </p:oleObj>
              </mc:Choice>
              <mc:Fallback>
                <p:oleObj name="公式" r:id="rId11" imgW="444500" imgH="330200" progId="Equation.3">
                  <p:embed/>
                  <p:pic>
                    <p:nvPicPr>
                      <p:cNvPr id="0" name="Object 1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6475" y="4906721"/>
                        <a:ext cx="868363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8"/>
          <p:cNvGrpSpPr/>
          <p:nvPr/>
        </p:nvGrpSpPr>
        <p:grpSpPr bwMode="auto">
          <a:xfrm>
            <a:off x="1482413" y="1879359"/>
            <a:ext cx="6826250" cy="493712"/>
            <a:chOff x="1154660" y="1486151"/>
            <a:chExt cx="6827090" cy="494552"/>
          </a:xfrm>
        </p:grpSpPr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1154660" y="1486151"/>
              <a:ext cx="626382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设风速        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飞机机翼受到的压力为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3937002" y="1519038"/>
              <a:ext cx="34203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1" name="Object 103"/>
            <p:cNvGraphicFramePr>
              <a:graphicFrameLocks noChangeAspect="1"/>
            </p:cNvGraphicFramePr>
            <p:nvPr/>
          </p:nvGraphicFramePr>
          <p:xfrm>
            <a:off x="2556406" y="1540405"/>
            <a:ext cx="139065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51" name="公式" r:id="rId13" imgW="761365" imgH="203200" progId="Equation.3">
                    <p:embed/>
                  </p:oleObj>
                </mc:Choice>
                <mc:Fallback>
                  <p:oleObj name="公式" r:id="rId13" imgW="761365" imgH="203200" progId="Equation.3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6406" y="1540405"/>
                          <a:ext cx="1390650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04"/>
            <p:cNvGraphicFramePr>
              <a:graphicFrameLocks noChangeAspect="1"/>
            </p:cNvGraphicFramePr>
            <p:nvPr/>
          </p:nvGraphicFramePr>
          <p:xfrm>
            <a:off x="7006856" y="1524000"/>
            <a:ext cx="974894" cy="3827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52" name="公式" r:id="rId15" imgW="533400" imgH="190500" progId="Equation.3">
                    <p:embed/>
                  </p:oleObj>
                </mc:Choice>
                <mc:Fallback>
                  <p:oleObj name="公式" r:id="rId15" imgW="533400" imgH="190500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06856" y="1524000"/>
                          <a:ext cx="974894" cy="3827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组合 27"/>
          <p:cNvGrpSpPr/>
          <p:nvPr/>
        </p:nvGrpSpPr>
        <p:grpSpPr bwMode="auto">
          <a:xfrm>
            <a:off x="998225" y="2371484"/>
            <a:ext cx="6926263" cy="369887"/>
            <a:chOff x="1593166" y="2021518"/>
            <a:chExt cx="6927709" cy="369332"/>
          </a:xfrm>
        </p:grpSpPr>
        <p:sp>
          <p:nvSpPr>
            <p:cNvPr id="24" name="Text Box 53"/>
            <p:cNvSpPr txBox="1">
              <a:spLocks noChangeArrowheads="1"/>
            </p:cNvSpPr>
            <p:nvPr/>
          </p:nvSpPr>
          <p:spPr bwMode="auto">
            <a:xfrm>
              <a:off x="1593166" y="2021518"/>
              <a:ext cx="69277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   是正常数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问机翼受到的平均压力为多大？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5" name="Object 105"/>
            <p:cNvGraphicFramePr>
              <a:graphicFrameLocks noChangeAspect="1"/>
            </p:cNvGraphicFramePr>
            <p:nvPr/>
          </p:nvGraphicFramePr>
          <p:xfrm>
            <a:off x="2230827" y="2051053"/>
            <a:ext cx="230227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853" name="公式" r:id="rId17" imgW="127000" imgH="177165" progId="Equation.3">
                    <p:embed/>
                  </p:oleObj>
                </mc:Choice>
                <mc:Fallback>
                  <p:oleObj name="公式" r:id="rId17" imgW="127000" imgH="177165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0827" y="2051053"/>
                          <a:ext cx="230227" cy="323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8" name="Object 267"/>
          <p:cNvGraphicFramePr>
            <a:graphicFrameLocks noChangeAspect="1"/>
          </p:cNvGraphicFramePr>
          <p:nvPr/>
        </p:nvGraphicFramePr>
        <p:xfrm>
          <a:off x="3575532" y="4407438"/>
          <a:ext cx="106838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4" name="Equation" r:id="rId1" imgW="15544800" imgH="4876800" progId="Equation.DSMT4">
                  <p:embed/>
                </p:oleObj>
              </mc:Choice>
              <mc:Fallback>
                <p:oleObj name="Equation" r:id="rId1" imgW="15544800" imgH="4876800" progId="Equation.DSMT4">
                  <p:embed/>
                  <p:pic>
                    <p:nvPicPr>
                      <p:cNvPr id="0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532" y="4407438"/>
                        <a:ext cx="1068387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110"/>
          <p:cNvSpPr>
            <a:spLocks noChangeArrowheads="1"/>
          </p:cNvSpPr>
          <p:nvPr/>
        </p:nvSpPr>
        <p:spPr bwMode="auto">
          <a:xfrm>
            <a:off x="1414684" y="2033010"/>
            <a:ext cx="66024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5"/>
          <p:cNvGrpSpPr/>
          <p:nvPr/>
        </p:nvGrpSpPr>
        <p:grpSpPr bwMode="auto">
          <a:xfrm>
            <a:off x="1265966" y="3225292"/>
            <a:ext cx="3986788" cy="442913"/>
            <a:chOff x="896185" y="1379694"/>
            <a:chExt cx="3987245" cy="444013"/>
          </a:xfrm>
        </p:grpSpPr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896185" y="1384419"/>
              <a:ext cx="3987245" cy="431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" name="Object 268"/>
            <p:cNvGraphicFramePr>
              <a:graphicFrameLocks noChangeAspect="1"/>
            </p:cNvGraphicFramePr>
            <p:nvPr/>
          </p:nvGraphicFramePr>
          <p:xfrm>
            <a:off x="1260102" y="1379694"/>
            <a:ext cx="2343419" cy="4440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05" name="Equation" r:id="rId3" imgW="27432000" imgH="5486400" progId="Equation.DSMT4">
                    <p:embed/>
                  </p:oleObj>
                </mc:Choice>
                <mc:Fallback>
                  <p:oleObj name="Equation" r:id="rId3" imgW="27432000" imgH="5486400" progId="Equation.DSMT4">
                    <p:embed/>
                    <p:pic>
                      <p:nvPicPr>
                        <p:cNvPr id="0" name="Object 2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60102" y="1379694"/>
                          <a:ext cx="2343419" cy="4440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2" name="Rectangle 110"/>
          <p:cNvSpPr>
            <a:spLocks noChangeArrowheads="1"/>
          </p:cNvSpPr>
          <p:nvPr/>
        </p:nvSpPr>
        <p:spPr bwMode="auto">
          <a:xfrm>
            <a:off x="1774835" y="2025754"/>
            <a:ext cx="458334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设离散型随机变量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的分布律为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6" name="Object 272"/>
          <p:cNvGraphicFramePr>
            <a:graphicFrameLocks noChangeAspect="1"/>
          </p:cNvGraphicFramePr>
          <p:nvPr/>
        </p:nvGraphicFramePr>
        <p:xfrm>
          <a:off x="2655897" y="2385246"/>
          <a:ext cx="29241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6" name="Equation" r:id="rId5" imgW="35661600" imgH="12192000" progId="Equation.DSMT4">
                  <p:embed/>
                </p:oleObj>
              </mc:Choice>
              <mc:Fallback>
                <p:oleObj name="Equation" r:id="rId5" imgW="35661600" imgH="12192000" progId="Equation.DSMT4">
                  <p:embed/>
                  <p:pic>
                    <p:nvPicPr>
                      <p:cNvPr id="0" name="Object 2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897" y="2385246"/>
                        <a:ext cx="2924175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274"/>
          <p:cNvGraphicFramePr>
            <a:graphicFrameLocks noChangeAspect="1"/>
          </p:cNvGraphicFramePr>
          <p:nvPr/>
        </p:nvGraphicFramePr>
        <p:xfrm>
          <a:off x="4599255" y="4360124"/>
          <a:ext cx="738188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7" name="Equation" r:id="rId7" imgW="8229600" imgH="4267200" progId="Equation.DSMT4">
                  <p:embed/>
                </p:oleObj>
              </mc:Choice>
              <mc:Fallback>
                <p:oleObj name="Equation" r:id="rId7" imgW="8229600" imgH="4267200" progId="Equation.DSMT4">
                  <p:embed/>
                  <p:pic>
                    <p:nvPicPr>
                      <p:cNvPr id="0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255" y="4360124"/>
                        <a:ext cx="738188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267"/>
          <p:cNvGraphicFramePr>
            <a:graphicFrameLocks noChangeAspect="1"/>
          </p:cNvGraphicFramePr>
          <p:nvPr/>
        </p:nvGraphicFramePr>
        <p:xfrm>
          <a:off x="2223776" y="3968103"/>
          <a:ext cx="9429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8" name="Equation" r:id="rId9" imgW="13716000" imgH="5486400" progId="Equation.DSMT4">
                  <p:embed/>
                </p:oleObj>
              </mc:Choice>
              <mc:Fallback>
                <p:oleObj name="Equation" r:id="rId9" imgW="13716000" imgH="5486400" progId="Equation.DSMT4">
                  <p:embed/>
                  <p:pic>
                    <p:nvPicPr>
                      <p:cNvPr id="0" name="Object 2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776" y="3968103"/>
                        <a:ext cx="94297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273"/>
          <p:cNvGraphicFramePr>
            <a:graphicFrameLocks noChangeAspect="1"/>
          </p:cNvGraphicFramePr>
          <p:nvPr/>
        </p:nvGraphicFramePr>
        <p:xfrm>
          <a:off x="3166751" y="3960116"/>
          <a:ext cx="40354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09" name="Equation" r:id="rId11" imgW="56997600" imgH="5486400" progId="Equation.DSMT4">
                  <p:embed/>
                </p:oleObj>
              </mc:Choice>
              <mc:Fallback>
                <p:oleObj name="Equation" r:id="rId11" imgW="56997600" imgH="5486400" progId="Equation.DSMT4">
                  <p:embed/>
                  <p:pic>
                    <p:nvPicPr>
                      <p:cNvPr id="0" name="Object 2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751" y="3960116"/>
                        <a:ext cx="4035425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74"/>
          <p:cNvGraphicFramePr>
            <a:graphicFrameLocks noChangeAspect="1"/>
          </p:cNvGraphicFramePr>
          <p:nvPr/>
        </p:nvGraphicFramePr>
        <p:xfrm>
          <a:off x="7151993" y="3968103"/>
          <a:ext cx="7096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0" name="Equation" r:id="rId13" imgW="7924800" imgH="4267200" progId="Equation.DSMT4">
                  <p:embed/>
                </p:oleObj>
              </mc:Choice>
              <mc:Fallback>
                <p:oleObj name="Equation" r:id="rId13" imgW="7924800" imgH="4267200" progId="Equation.DSMT4">
                  <p:embed/>
                  <p:pic>
                    <p:nvPicPr>
                      <p:cNvPr id="0" name="Object 2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993" y="3968103"/>
                        <a:ext cx="709613" cy="34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1535951" y="3201746"/>
            <a:ext cx="903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</a:t>
            </a:r>
            <a:endParaRPr kumimoji="1" lang="en-US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3"/>
          <p:cNvSpPr>
            <a:spLocks noChangeArrowheads="1"/>
          </p:cNvSpPr>
          <p:nvPr/>
        </p:nvSpPr>
        <p:spPr bwMode="auto">
          <a:xfrm>
            <a:off x="1516901" y="3831984"/>
            <a:ext cx="815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4" tIns="45717" rIns="91434" bIns="45717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endParaRPr kumimoji="1" lang="en-US" altLang="zh-CN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38"/>
          <p:cNvGrpSpPr/>
          <p:nvPr/>
        </p:nvGrpSpPr>
        <p:grpSpPr bwMode="auto">
          <a:xfrm>
            <a:off x="1534364" y="1879359"/>
            <a:ext cx="6702425" cy="461962"/>
            <a:chOff x="1544152" y="874140"/>
            <a:chExt cx="6702379" cy="461659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544152" y="874140"/>
              <a:ext cx="6702379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marL="371475" indent="-371475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371475" marR="0" lvl="0" indent="-371475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过平面上点         任作一条直线 </a:t>
              </a:r>
              <a:r>
                <a:rPr kumimoji="1" lang="zh-CN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求由坐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标原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0" name="Object 136"/>
            <p:cNvGraphicFramePr>
              <a:graphicFrameLocks noChangeAspect="1"/>
            </p:cNvGraphicFramePr>
            <p:nvPr/>
          </p:nvGraphicFramePr>
          <p:xfrm>
            <a:off x="3613313" y="911423"/>
            <a:ext cx="738555" cy="4090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2" name="公式" r:id="rId1" imgW="368300" imgH="203200" progId="Equation.3">
                    <p:embed/>
                  </p:oleObj>
                </mc:Choice>
                <mc:Fallback>
                  <p:oleObj name="公式" r:id="rId1" imgW="368300" imgH="203200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3313" y="911423"/>
                          <a:ext cx="738555" cy="4090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37"/>
            <p:cNvGraphicFramePr>
              <a:graphicFrameLocks noChangeAspect="1"/>
            </p:cNvGraphicFramePr>
            <p:nvPr/>
          </p:nvGraphicFramePr>
          <p:xfrm>
            <a:off x="6271424" y="905934"/>
            <a:ext cx="220610" cy="423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3" name="公式" r:id="rId3" imgW="127000" imgH="190500" progId="Equation.3">
                    <p:embed/>
                  </p:oleObj>
                </mc:Choice>
                <mc:Fallback>
                  <p:oleObj name="公式" r:id="rId3" imgW="127000" imgH="190500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71424" y="905934"/>
                          <a:ext cx="220610" cy="423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39"/>
          <p:cNvGrpSpPr/>
          <p:nvPr/>
        </p:nvGrpSpPr>
        <p:grpSpPr bwMode="auto">
          <a:xfrm>
            <a:off x="915239" y="2295284"/>
            <a:ext cx="4967287" cy="460375"/>
            <a:chOff x="883753" y="1297474"/>
            <a:chExt cx="4966714" cy="461659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883753" y="1297474"/>
              <a:ext cx="4966714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marL="371475" indent="-371475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371475" marR="0" lvl="0" indent="-371475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点  到直线  的平均距离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.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4" name="Object 138"/>
            <p:cNvGraphicFramePr>
              <a:graphicFrameLocks noChangeAspect="1"/>
            </p:cNvGraphicFramePr>
            <p:nvPr/>
          </p:nvGraphicFramePr>
          <p:xfrm>
            <a:off x="1307602" y="1392061"/>
            <a:ext cx="275661" cy="3238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4" name="公式" r:id="rId5" imgW="152400" imgH="177800" progId="Equation.3">
                    <p:embed/>
                  </p:oleObj>
                </mc:Choice>
                <mc:Fallback>
                  <p:oleObj name="公式" r:id="rId5" imgW="152400" imgH="177800" progId="Equation.3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7602" y="1392061"/>
                          <a:ext cx="275661" cy="3238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139"/>
            <p:cNvGraphicFramePr>
              <a:graphicFrameLocks noChangeAspect="1"/>
            </p:cNvGraphicFramePr>
            <p:nvPr/>
          </p:nvGraphicFramePr>
          <p:xfrm>
            <a:off x="2553994" y="1363134"/>
            <a:ext cx="239999" cy="376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5" name="公式" r:id="rId7" imgW="101600" imgH="177800" progId="Equation.3">
                    <p:embed/>
                  </p:oleObj>
                </mc:Choice>
                <mc:Fallback>
                  <p:oleObj name="公式" r:id="rId7" imgW="101600" imgH="177800" progId="Equation.3">
                    <p:embed/>
                    <p:pic>
                      <p:nvPicPr>
                        <p:cNvPr id="0" name="Object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994" y="1363134"/>
                          <a:ext cx="239999" cy="3768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41"/>
          <p:cNvGrpSpPr/>
          <p:nvPr/>
        </p:nvGrpSpPr>
        <p:grpSpPr bwMode="auto">
          <a:xfrm>
            <a:off x="1535951" y="2754071"/>
            <a:ext cx="5446713" cy="461963"/>
            <a:chOff x="1834646" y="1774032"/>
            <a:chExt cx="5446685" cy="461659"/>
          </a:xfrm>
        </p:grpSpPr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1834646" y="1774032"/>
              <a:ext cx="4839540" cy="46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4" tIns="45717" rIns="91434" bIns="45717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与    轴的夹角为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8" name="Object 140"/>
            <p:cNvGraphicFramePr>
              <a:graphicFrameLocks noChangeAspect="1"/>
            </p:cNvGraphicFramePr>
            <p:nvPr/>
          </p:nvGraphicFramePr>
          <p:xfrm>
            <a:off x="2675915" y="1809343"/>
            <a:ext cx="228151" cy="402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6" name="公式" r:id="rId9" imgW="101600" imgH="177800" progId="Equation.3">
                    <p:embed/>
                  </p:oleObj>
                </mc:Choice>
                <mc:Fallback>
                  <p:oleObj name="公式" r:id="rId9" imgW="101600" imgH="177800" progId="Equation.3">
                    <p:embed/>
                    <p:pic>
                      <p:nvPicPr>
                        <p:cNvPr id="0" name="Object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5915" y="1809343"/>
                          <a:ext cx="228151" cy="402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41"/>
            <p:cNvGraphicFramePr>
              <a:graphicFrameLocks noChangeAspect="1"/>
            </p:cNvGraphicFramePr>
            <p:nvPr/>
          </p:nvGraphicFramePr>
          <p:xfrm>
            <a:off x="3194547" y="1818460"/>
            <a:ext cx="336053" cy="401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7" name="公式" r:id="rId11" imgW="139700" imgH="165100" progId="Equation.3">
                    <p:embed/>
                  </p:oleObj>
                </mc:Choice>
                <mc:Fallback>
                  <p:oleObj name="公式" r:id="rId11" imgW="139700" imgH="165100" progId="Equation.3">
                    <p:embed/>
                    <p:pic>
                      <p:nvPicPr>
                        <p:cNvPr id="0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4547" y="1818460"/>
                          <a:ext cx="336053" cy="4011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42"/>
            <p:cNvGraphicFramePr>
              <a:graphicFrameLocks noChangeAspect="1"/>
            </p:cNvGraphicFramePr>
            <p:nvPr/>
          </p:nvGraphicFramePr>
          <p:xfrm>
            <a:off x="5078413" y="1820863"/>
            <a:ext cx="334962" cy="392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8" name="公式" r:id="rId13" imgW="165100" imgH="190500" progId="Equation.3">
                    <p:embed/>
                  </p:oleObj>
                </mc:Choice>
                <mc:Fallback>
                  <p:oleObj name="公式" r:id="rId13" imgW="165100" imgH="190500" progId="Equation.3">
                    <p:embed/>
                    <p:pic>
                      <p:nvPicPr>
                        <p:cNvPr id="0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8413" y="1820863"/>
                          <a:ext cx="334962" cy="392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43"/>
            <p:cNvGraphicFramePr>
              <a:graphicFrameLocks noChangeAspect="1"/>
            </p:cNvGraphicFramePr>
            <p:nvPr/>
          </p:nvGraphicFramePr>
          <p:xfrm>
            <a:off x="5876923" y="1841244"/>
            <a:ext cx="1404408" cy="389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69" name="公式" r:id="rId15" imgW="736600" imgH="203200" progId="Equation.3">
                    <p:embed/>
                  </p:oleObj>
                </mc:Choice>
                <mc:Fallback>
                  <p:oleObj name="公式" r:id="rId15" imgW="736600" imgH="203200" progId="Equation.3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6923" y="1841244"/>
                          <a:ext cx="1404408" cy="3897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144"/>
          <p:cNvGraphicFramePr>
            <a:graphicFrameLocks noChangeAspect="1"/>
          </p:cNvGraphicFramePr>
          <p:nvPr/>
        </p:nvGraphicFramePr>
        <p:xfrm>
          <a:off x="2978989" y="3550996"/>
          <a:ext cx="158750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0" name="公式" r:id="rId17" imgW="21945600" imgH="6502400" progId="Equation.3">
                  <p:embed/>
                </p:oleObj>
              </mc:Choice>
              <mc:Fallback>
                <p:oleObj name="公式" r:id="rId17" imgW="21945600" imgH="6502400" progId="Equation.3">
                  <p:embed/>
                  <p:pic>
                    <p:nvPicPr>
                      <p:cNvPr id="0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989" y="3550996"/>
                        <a:ext cx="158750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45"/>
          <p:cNvGraphicFramePr>
            <a:graphicFrameLocks noChangeAspect="1"/>
          </p:cNvGraphicFramePr>
          <p:nvPr/>
        </p:nvGraphicFramePr>
        <p:xfrm>
          <a:off x="2397964" y="4247909"/>
          <a:ext cx="2116137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1" name="公式" r:id="rId19" imgW="1143000" imgH="203200" progId="Equation.3">
                  <p:embed/>
                </p:oleObj>
              </mc:Choice>
              <mc:Fallback>
                <p:oleObj name="公式" r:id="rId19" imgW="1143000" imgH="203200" progId="Equation.3">
                  <p:embed/>
                  <p:pic>
                    <p:nvPicPr>
                      <p:cNvPr id="0" name="Object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964" y="4247909"/>
                        <a:ext cx="2116137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46"/>
          <p:cNvGraphicFramePr>
            <a:graphicFrameLocks noChangeAspect="1"/>
          </p:cNvGraphicFramePr>
          <p:nvPr/>
        </p:nvGraphicFramePr>
        <p:xfrm>
          <a:off x="2991689" y="4616209"/>
          <a:ext cx="194627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2" name="公式" r:id="rId21" imgW="1054100" imgH="330200" progId="Equation.3">
                  <p:embed/>
                </p:oleObj>
              </mc:Choice>
              <mc:Fallback>
                <p:oleObj name="公式" r:id="rId21" imgW="1054100" imgH="330200" progId="Equation.3">
                  <p:embed/>
                  <p:pic>
                    <p:nvPicPr>
                      <p:cNvPr id="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1689" y="4616209"/>
                        <a:ext cx="194627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47"/>
          <p:cNvGraphicFramePr>
            <a:graphicFrameLocks noChangeAspect="1"/>
          </p:cNvGraphicFramePr>
          <p:nvPr/>
        </p:nvGraphicFramePr>
        <p:xfrm>
          <a:off x="2983751" y="5197234"/>
          <a:ext cx="168433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3" name="公式" r:id="rId23" imgW="913765" imgH="355600" progId="Equation.3">
                  <p:embed/>
                </p:oleObj>
              </mc:Choice>
              <mc:Fallback>
                <p:oleObj name="公式" r:id="rId23" imgW="913765" imgH="355600" progId="Equation.3">
                  <p:embed/>
                  <p:pic>
                    <p:nvPicPr>
                      <p:cNvPr id="0" name="Object 1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3751" y="5197234"/>
                        <a:ext cx="1684338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48"/>
          <p:cNvGraphicFramePr>
            <a:graphicFrameLocks noChangeAspect="1"/>
          </p:cNvGraphicFramePr>
          <p:nvPr/>
        </p:nvGraphicFramePr>
        <p:xfrm>
          <a:off x="4629989" y="5198821"/>
          <a:ext cx="817562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74" name="公式" r:id="rId25" imgW="443865" imgH="355600" progId="Equation.3">
                  <p:embed/>
                </p:oleObj>
              </mc:Choice>
              <mc:Fallback>
                <p:oleObj name="公式" r:id="rId25" imgW="443865" imgH="355600" progId="Equation.3">
                  <p:embed/>
                  <p:pic>
                    <p:nvPicPr>
                      <p:cNvPr id="0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989" y="5198821"/>
                        <a:ext cx="817562" cy="65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组合 139"/>
          <p:cNvGrpSpPr/>
          <p:nvPr/>
        </p:nvGrpSpPr>
        <p:grpSpPr bwMode="auto">
          <a:xfrm>
            <a:off x="6088901" y="3350971"/>
            <a:ext cx="1785938" cy="1608138"/>
            <a:chOff x="7955704" y="3283417"/>
            <a:chExt cx="2479675" cy="2233612"/>
          </a:xfrm>
        </p:grpSpPr>
        <p:grpSp>
          <p:nvGrpSpPr>
            <p:cNvPr id="28" name="Group 46"/>
            <p:cNvGrpSpPr/>
            <p:nvPr/>
          </p:nvGrpSpPr>
          <p:grpSpPr bwMode="auto">
            <a:xfrm>
              <a:off x="8139854" y="3883492"/>
              <a:ext cx="334962" cy="403225"/>
              <a:chOff x="4248" y="1665"/>
              <a:chExt cx="147" cy="210"/>
            </a:xfrm>
          </p:grpSpPr>
          <p:graphicFrame>
            <p:nvGraphicFramePr>
              <p:cNvPr id="48" name="Object 149"/>
              <p:cNvGraphicFramePr>
                <a:graphicFrameLocks noChangeAspect="1"/>
              </p:cNvGraphicFramePr>
              <p:nvPr/>
            </p:nvGraphicFramePr>
            <p:xfrm>
              <a:off x="4278" y="1727"/>
              <a:ext cx="117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575" name="公式" r:id="rId27" imgW="3657600" imgH="4876800" progId="Equation.3">
                      <p:embed/>
                    </p:oleObj>
                  </mc:Choice>
                  <mc:Fallback>
                    <p:oleObj name="公式" r:id="rId27" imgW="3657600" imgH="4876800" progId="Equation.3">
                      <p:embed/>
                      <p:pic>
                        <p:nvPicPr>
                          <p:cNvPr id="0" name="Object 1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78" y="1727"/>
                            <a:ext cx="117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9" name="Freeform 48"/>
              <p:cNvSpPr/>
              <p:nvPr/>
            </p:nvSpPr>
            <p:spPr bwMode="auto">
              <a:xfrm>
                <a:off x="4248" y="1665"/>
                <a:ext cx="111" cy="78"/>
              </a:xfrm>
              <a:custGeom>
                <a:avLst/>
                <a:gdLst>
                  <a:gd name="T0" fmla="*/ 0 w 111"/>
                  <a:gd name="T1" fmla="*/ 73 h 67"/>
                  <a:gd name="T2" fmla="*/ 48 w 111"/>
                  <a:gd name="T3" fmla="*/ 73 h 67"/>
                  <a:gd name="T4" fmla="*/ 90 w 111"/>
                  <a:gd name="T5" fmla="*/ 45 h 67"/>
                  <a:gd name="T6" fmla="*/ 111 w 111"/>
                  <a:gd name="T7" fmla="*/ 0 h 6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1"/>
                  <a:gd name="T13" fmla="*/ 0 h 67"/>
                  <a:gd name="T14" fmla="*/ 111 w 111"/>
                  <a:gd name="T15" fmla="*/ 67 h 6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1" h="67">
                    <a:moveTo>
                      <a:pt x="0" y="63"/>
                    </a:moveTo>
                    <a:cubicBezTo>
                      <a:pt x="16" y="65"/>
                      <a:pt x="33" y="67"/>
                      <a:pt x="48" y="63"/>
                    </a:cubicBezTo>
                    <a:cubicBezTo>
                      <a:pt x="63" y="59"/>
                      <a:pt x="80" y="49"/>
                      <a:pt x="90" y="39"/>
                    </a:cubicBezTo>
                    <a:cubicBezTo>
                      <a:pt x="100" y="29"/>
                      <a:pt x="105" y="14"/>
                      <a:pt x="111" y="0"/>
                    </a:cubicBezTo>
                  </a:path>
                </a:pathLst>
              </a:custGeom>
              <a:noFill/>
              <a:ln w="19050" cap="flat" cmpd="sng">
                <a:solidFill>
                  <a:srgbClr val="000000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0" name="Group 49"/>
            <p:cNvGrpSpPr/>
            <p:nvPr/>
          </p:nvGrpSpPr>
          <p:grpSpPr bwMode="auto">
            <a:xfrm>
              <a:off x="8011266" y="3653304"/>
              <a:ext cx="1955800" cy="1208088"/>
              <a:chOff x="4160" y="1966"/>
              <a:chExt cx="1232" cy="761"/>
            </a:xfrm>
          </p:grpSpPr>
          <p:sp>
            <p:nvSpPr>
              <p:cNvPr id="46" name="Line 50"/>
              <p:cNvSpPr>
                <a:spLocks noChangeShapeType="1"/>
              </p:cNvSpPr>
              <p:nvPr/>
            </p:nvSpPr>
            <p:spPr bwMode="auto">
              <a:xfrm>
                <a:off x="4160" y="1966"/>
                <a:ext cx="1232" cy="761"/>
              </a:xfrm>
              <a:prstGeom prst="line">
                <a:avLst/>
              </a:prstGeom>
              <a:noFill/>
              <a:ln w="19050">
                <a:solidFill>
                  <a:srgbClr val="1F497D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7" name="Object 150"/>
              <p:cNvGraphicFramePr>
                <a:graphicFrameLocks noChangeAspect="1"/>
              </p:cNvGraphicFramePr>
              <p:nvPr/>
            </p:nvGraphicFramePr>
            <p:xfrm>
              <a:off x="4818" y="2215"/>
              <a:ext cx="117" cy="21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576" name="公式" r:id="rId29" imgW="3657600" imgH="6908800" progId="Equation.3">
                      <p:embed/>
                    </p:oleObj>
                  </mc:Choice>
                  <mc:Fallback>
                    <p:oleObj name="公式" r:id="rId29" imgW="3657600" imgH="6908800" progId="Equation.3">
                      <p:embed/>
                      <p:pic>
                        <p:nvPicPr>
                          <p:cNvPr id="0" name="Object 1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18" y="2215"/>
                            <a:ext cx="117" cy="21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9050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1" name="Group 52"/>
            <p:cNvGrpSpPr/>
            <p:nvPr/>
          </p:nvGrpSpPr>
          <p:grpSpPr bwMode="auto">
            <a:xfrm>
              <a:off x="8139751" y="4169234"/>
              <a:ext cx="747703" cy="1112835"/>
              <a:chOff x="4241" y="2291"/>
              <a:chExt cx="471" cy="701"/>
            </a:xfrm>
          </p:grpSpPr>
          <p:sp>
            <p:nvSpPr>
              <p:cNvPr id="43" name="Rectangle 53"/>
              <p:cNvSpPr>
                <a:spLocks noChangeArrowheads="1"/>
              </p:cNvSpPr>
              <p:nvPr/>
            </p:nvSpPr>
            <p:spPr bwMode="auto">
              <a:xfrm rot="-3515676">
                <a:off x="4643" y="2291"/>
                <a:ext cx="70" cy="69"/>
              </a:xfrm>
              <a:prstGeom prst="rect">
                <a:avLst/>
              </a:prstGeom>
              <a:noFill/>
              <a:ln w="19050" algn="ctr">
                <a:solidFill>
                  <a:srgbClr val="000000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44" name="Line 54"/>
              <p:cNvSpPr>
                <a:spLocks noChangeShapeType="1"/>
              </p:cNvSpPr>
              <p:nvPr/>
            </p:nvSpPr>
            <p:spPr bwMode="auto">
              <a:xfrm flipV="1">
                <a:off x="4241" y="2360"/>
                <a:ext cx="374" cy="632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5" name="Object 151"/>
              <p:cNvGraphicFramePr>
                <a:graphicFrameLocks noChangeAspect="1"/>
              </p:cNvGraphicFramePr>
              <p:nvPr/>
            </p:nvGraphicFramePr>
            <p:xfrm>
              <a:off x="4499" y="2531"/>
              <a:ext cx="143" cy="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577" name="公式" r:id="rId31" imgW="4470400" imgH="5689600" progId="Equation.3">
                      <p:embed/>
                    </p:oleObj>
                  </mc:Choice>
                  <mc:Fallback>
                    <p:oleObj name="公式" r:id="rId31" imgW="4470400" imgH="5689600" progId="Equation.3">
                      <p:embed/>
                      <p:pic>
                        <p:nvPicPr>
                          <p:cNvPr id="0" name="Object 1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99" y="2531"/>
                            <a:ext cx="143" cy="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2" name="Group 56"/>
            <p:cNvGrpSpPr/>
            <p:nvPr/>
          </p:nvGrpSpPr>
          <p:grpSpPr bwMode="auto">
            <a:xfrm>
              <a:off x="7955704" y="3283417"/>
              <a:ext cx="2479675" cy="2233612"/>
              <a:chOff x="4125" y="1733"/>
              <a:chExt cx="1562" cy="1407"/>
            </a:xfrm>
          </p:grpSpPr>
          <p:sp>
            <p:nvSpPr>
              <p:cNvPr id="35" name="Line 57"/>
              <p:cNvSpPr>
                <a:spLocks noChangeShapeType="1"/>
              </p:cNvSpPr>
              <p:nvPr/>
            </p:nvSpPr>
            <p:spPr bwMode="auto">
              <a:xfrm flipV="1">
                <a:off x="4241" y="1769"/>
                <a:ext cx="0" cy="1224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36" name="Object 152"/>
              <p:cNvGraphicFramePr>
                <a:graphicFrameLocks noChangeAspect="1"/>
              </p:cNvGraphicFramePr>
              <p:nvPr/>
            </p:nvGraphicFramePr>
            <p:xfrm>
              <a:off x="4125" y="2992"/>
              <a:ext cx="143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578" name="公式" r:id="rId33" imgW="4470400" imgH="4876800" progId="Equation.3">
                      <p:embed/>
                    </p:oleObj>
                  </mc:Choice>
                  <mc:Fallback>
                    <p:oleObj name="公式" r:id="rId33" imgW="4470400" imgH="4876800" progId="Equation.3">
                      <p:embed/>
                      <p:pic>
                        <p:nvPicPr>
                          <p:cNvPr id="0" name="Object 15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5" y="2992"/>
                            <a:ext cx="143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7" name="Object 153"/>
              <p:cNvGraphicFramePr>
                <a:graphicFrameLocks noChangeAspect="1"/>
              </p:cNvGraphicFramePr>
              <p:nvPr/>
            </p:nvGraphicFramePr>
            <p:xfrm>
              <a:off x="5544" y="2870"/>
              <a:ext cx="143" cy="1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579" name="公式" r:id="rId35" imgW="4470400" imgH="4876800" progId="Equation.3">
                      <p:embed/>
                    </p:oleObj>
                  </mc:Choice>
                  <mc:Fallback>
                    <p:oleObj name="公式" r:id="rId35" imgW="4470400" imgH="4876800" progId="Equation.3">
                      <p:embed/>
                      <p:pic>
                        <p:nvPicPr>
                          <p:cNvPr id="0" name="Object 1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44" y="2870"/>
                            <a:ext cx="143" cy="1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" name="Object 154"/>
              <p:cNvGraphicFramePr>
                <a:graphicFrameLocks noChangeAspect="1"/>
              </p:cNvGraphicFramePr>
              <p:nvPr/>
            </p:nvGraphicFramePr>
            <p:xfrm>
              <a:off x="4281" y="1733"/>
              <a:ext cx="156" cy="1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8580" name="公式" r:id="rId37" imgW="4876800" imgH="5689600" progId="Equation.3">
                      <p:embed/>
                    </p:oleObj>
                  </mc:Choice>
                  <mc:Fallback>
                    <p:oleObj name="公式" r:id="rId37" imgW="4876800" imgH="5689600" progId="Equation.3">
                      <p:embed/>
                      <p:pic>
                        <p:nvPicPr>
                          <p:cNvPr id="0" name="Object 1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81" y="1733"/>
                            <a:ext cx="156" cy="1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tx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2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Line 61"/>
              <p:cNvSpPr>
                <a:spLocks noChangeShapeType="1"/>
              </p:cNvSpPr>
              <p:nvPr/>
            </p:nvSpPr>
            <p:spPr bwMode="auto">
              <a:xfrm>
                <a:off x="4242" y="2993"/>
                <a:ext cx="1339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</p:grpSp>
        <p:graphicFrame>
          <p:nvGraphicFramePr>
            <p:cNvPr id="33" name="Object 155"/>
            <p:cNvGraphicFramePr>
              <a:graphicFrameLocks noChangeAspect="1"/>
            </p:cNvGraphicFramePr>
            <p:nvPr/>
          </p:nvGraphicFramePr>
          <p:xfrm>
            <a:off x="8211652" y="3469154"/>
            <a:ext cx="320314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8581" name="公式" r:id="rId39" imgW="3657600" imgH="5283200" progId="Equation.3">
                    <p:embed/>
                  </p:oleObj>
                </mc:Choice>
                <mc:Fallback>
                  <p:oleObj name="公式" r:id="rId39" imgW="3657600" imgH="528320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11652" y="3469154"/>
                          <a:ext cx="320314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椭圆 33"/>
            <p:cNvSpPr/>
            <p:nvPr/>
          </p:nvSpPr>
          <p:spPr>
            <a:xfrm>
              <a:off x="8085750" y="3675898"/>
              <a:ext cx="108003" cy="108043"/>
            </a:xfrm>
            <a:prstGeom prst="ellipse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WordArt 68"/>
          <p:cNvSpPr>
            <a:spLocks noChangeArrowheads="1" noChangeShapeType="1" noTextEdit="1"/>
          </p:cNvSpPr>
          <p:nvPr/>
        </p:nvSpPr>
        <p:spPr bwMode="auto">
          <a:xfrm>
            <a:off x="2018533" y="5547992"/>
            <a:ext cx="4994275" cy="3016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注：公式可推广到一般的高维随机变量</a:t>
            </a:r>
            <a:endParaRPr kumimoji="0" lang="zh-CN" altLang="en-US" sz="2400" b="1" i="0" u="none" strike="noStrike" kern="1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pSp>
        <p:nvGrpSpPr>
          <p:cNvPr id="8" name="组合 22"/>
          <p:cNvGrpSpPr/>
          <p:nvPr/>
        </p:nvGrpSpPr>
        <p:grpSpPr bwMode="auto">
          <a:xfrm>
            <a:off x="2007420" y="1969767"/>
            <a:ext cx="5894388" cy="434975"/>
            <a:chOff x="1825021" y="925256"/>
            <a:chExt cx="5895046" cy="435817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825021" y="925256"/>
              <a:ext cx="4175850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定理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3.1.2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4976561" y="925256"/>
              <a:ext cx="2743506" cy="43581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lIns="65842" tIns="32921" rIns="65842" bIns="3292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为二元函数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则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1" name="Object 105"/>
            <p:cNvGraphicFramePr>
              <a:graphicFrameLocks noChangeAspect="1"/>
            </p:cNvGraphicFramePr>
            <p:nvPr/>
          </p:nvGraphicFramePr>
          <p:xfrm>
            <a:off x="3807326" y="938621"/>
            <a:ext cx="1208144" cy="41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8" name="Equation" r:id="rId1" imgW="19100800" imgH="6096000" progId="Equation.DSMT4">
                    <p:embed/>
                  </p:oleObj>
                </mc:Choice>
                <mc:Fallback>
                  <p:oleObj name="Equation" r:id="rId1" imgW="19100800" imgH="6096000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326" y="938621"/>
                          <a:ext cx="1208144" cy="413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23"/>
          <p:cNvGrpSpPr/>
          <p:nvPr/>
        </p:nvGrpSpPr>
        <p:grpSpPr bwMode="auto">
          <a:xfrm>
            <a:off x="1970908" y="2350767"/>
            <a:ext cx="4035425" cy="461962"/>
            <a:chOff x="1788492" y="1357585"/>
            <a:chExt cx="4036575" cy="461665"/>
          </a:xfrm>
        </p:grpSpPr>
        <p:sp>
          <p:nvSpPr>
            <p:cNvPr id="13" name="Rectangle 47"/>
            <p:cNvSpPr>
              <a:spLocks noChangeArrowheads="1"/>
            </p:cNvSpPr>
            <p:nvPr/>
          </p:nvSpPr>
          <p:spPr bwMode="auto">
            <a:xfrm>
              <a:off x="1788492" y="1357585"/>
              <a:ext cx="40365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(1)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</a:t>
              </a:r>
              <a:r>
                <a:rPr kumimoji="1" lang="zh-CN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的联合分布律为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" name="Object 106"/>
            <p:cNvGraphicFramePr>
              <a:graphicFrameLocks noChangeAspect="1"/>
            </p:cNvGraphicFramePr>
            <p:nvPr/>
          </p:nvGraphicFramePr>
          <p:xfrm>
            <a:off x="2596117" y="1437324"/>
            <a:ext cx="698642" cy="344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79" name="Equation" r:id="rId3" imgW="8940800" imgH="5283200" progId="Equation.DSMT4">
                    <p:embed/>
                  </p:oleObj>
                </mc:Choice>
                <mc:Fallback>
                  <p:oleObj name="Equation" r:id="rId3" imgW="8940800" imgH="5283200" progId="Equation.DSMT4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6117" y="1437324"/>
                          <a:ext cx="698642" cy="344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107"/>
          <p:cNvGraphicFramePr>
            <a:graphicFrameLocks noChangeAspect="1"/>
          </p:cNvGraphicFramePr>
          <p:nvPr/>
        </p:nvGraphicFramePr>
        <p:xfrm>
          <a:off x="3353620" y="2765104"/>
          <a:ext cx="34798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80" name="Equation" r:id="rId5" imgW="61366400" imgH="6096000" progId="Equation.DSMT4">
                  <p:embed/>
                </p:oleObj>
              </mc:Choice>
              <mc:Fallback>
                <p:oleObj name="Equation" r:id="rId5" imgW="61366400" imgH="60960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620" y="2765104"/>
                        <a:ext cx="34798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24"/>
          <p:cNvGrpSpPr/>
          <p:nvPr/>
        </p:nvGrpSpPr>
        <p:grpSpPr bwMode="auto">
          <a:xfrm>
            <a:off x="1231133" y="2970214"/>
            <a:ext cx="4627202" cy="801687"/>
            <a:chOff x="1802230" y="1975982"/>
            <a:chExt cx="4627108" cy="802917"/>
          </a:xfrm>
        </p:grpSpPr>
        <p:sp>
          <p:nvSpPr>
            <p:cNvPr id="17" name="Rectangle 51"/>
            <p:cNvSpPr>
              <a:spLocks noChangeArrowheads="1"/>
            </p:cNvSpPr>
            <p:nvPr/>
          </p:nvSpPr>
          <p:spPr bwMode="auto">
            <a:xfrm>
              <a:off x="5409986" y="2153785"/>
              <a:ext cx="10193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53"/>
            <p:cNvSpPr>
              <a:spLocks noChangeArrowheads="1"/>
            </p:cNvSpPr>
            <p:nvPr/>
          </p:nvSpPr>
          <p:spPr bwMode="auto">
            <a:xfrm>
              <a:off x="1802230" y="2154107"/>
              <a:ext cx="4065573" cy="4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若                       绝对收敛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9" name="Object 108"/>
            <p:cNvGraphicFramePr>
              <a:graphicFrameLocks noChangeAspect="1"/>
            </p:cNvGraphicFramePr>
            <p:nvPr/>
          </p:nvGraphicFramePr>
          <p:xfrm>
            <a:off x="2180814" y="1975982"/>
            <a:ext cx="2201818" cy="802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81" name="Equation" r:id="rId7" imgW="21336000" imgH="8534400" progId="Equation.DSMT4">
                    <p:embed/>
                  </p:oleObj>
                </mc:Choice>
                <mc:Fallback>
                  <p:oleObj name="Equation" r:id="rId7" imgW="21336000" imgH="8534400" progId="Equation.DSMT4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0814" y="1975982"/>
                          <a:ext cx="2201818" cy="8029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09"/>
          <p:cNvGraphicFramePr>
            <a:graphicFrameLocks noChangeAspect="1"/>
          </p:cNvGraphicFramePr>
          <p:nvPr/>
        </p:nvGraphicFramePr>
        <p:xfrm>
          <a:off x="3058345" y="3641404"/>
          <a:ext cx="20081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82" name="Equation" r:id="rId9" imgW="32512000" imgH="6096000" progId="Equation.DSMT4">
                  <p:embed/>
                </p:oleObj>
              </mc:Choice>
              <mc:Fallback>
                <p:oleObj name="Equation" r:id="rId9" imgW="32512000" imgH="6096000" progId="Equation.DSMT4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345" y="3641404"/>
                        <a:ext cx="20081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10"/>
          <p:cNvGraphicFramePr>
            <a:graphicFrameLocks noChangeAspect="1"/>
          </p:cNvGraphicFramePr>
          <p:nvPr/>
        </p:nvGraphicFramePr>
        <p:xfrm>
          <a:off x="5031608" y="3482654"/>
          <a:ext cx="19859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83" name="Equation" r:id="rId11" imgW="31699200" imgH="11379200" progId="Equation.DSMT4">
                  <p:embed/>
                </p:oleObj>
              </mc:Choice>
              <mc:Fallback>
                <p:oleObj name="Equation" r:id="rId11" imgW="31699200" imgH="1137920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608" y="3482654"/>
                        <a:ext cx="19859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8"/>
          <p:cNvGrpSpPr/>
          <p:nvPr/>
        </p:nvGrpSpPr>
        <p:grpSpPr bwMode="auto">
          <a:xfrm>
            <a:off x="1914936" y="4134989"/>
            <a:ext cx="5013325" cy="503237"/>
            <a:chOff x="1572623" y="2870196"/>
            <a:chExt cx="5014444" cy="504067"/>
          </a:xfrm>
        </p:grpSpPr>
        <p:sp>
          <p:nvSpPr>
            <p:cNvPr id="23" name="Rectangle 64"/>
            <p:cNvSpPr>
              <a:spLocks noChangeArrowheads="1"/>
            </p:cNvSpPr>
            <p:nvPr/>
          </p:nvSpPr>
          <p:spPr bwMode="auto">
            <a:xfrm>
              <a:off x="1572623" y="2870196"/>
              <a:ext cx="5014444" cy="50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(2)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</a:t>
              </a:r>
              <a:r>
                <a:rPr kumimoji="1" lang="zh-CN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的联合密度为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Object 111"/>
            <p:cNvGraphicFramePr>
              <a:graphicFrameLocks noChangeAspect="1"/>
            </p:cNvGraphicFramePr>
            <p:nvPr/>
          </p:nvGraphicFramePr>
          <p:xfrm>
            <a:off x="5008808" y="2912442"/>
            <a:ext cx="825741" cy="426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84" name="Equation" r:id="rId13" imgW="14224000" imgH="6096000" progId="Equation.DSMT4">
                    <p:embed/>
                  </p:oleObj>
                </mc:Choice>
                <mc:Fallback>
                  <p:oleObj name="Equation" r:id="rId13" imgW="14224000" imgH="6096000" progId="Equation.DSMT4">
                    <p:embed/>
                    <p:pic>
                      <p:nvPicPr>
                        <p:cNvPr id="0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8808" y="2912442"/>
                          <a:ext cx="825741" cy="4260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12"/>
            <p:cNvGraphicFramePr>
              <a:graphicFrameLocks noChangeAspect="1"/>
            </p:cNvGraphicFramePr>
            <p:nvPr/>
          </p:nvGraphicFramePr>
          <p:xfrm>
            <a:off x="2427713" y="2943435"/>
            <a:ext cx="751947" cy="396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85" name="Equation" r:id="rId15" imgW="368300" imgH="215900" progId="Equation.DSMT4">
                    <p:embed/>
                  </p:oleObj>
                </mc:Choice>
                <mc:Fallback>
                  <p:oleObj name="Equation" r:id="rId15" imgW="368300" imgH="215900" progId="Equation.DSMT4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713" y="2943435"/>
                          <a:ext cx="751947" cy="3961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9"/>
          <p:cNvGrpSpPr/>
          <p:nvPr/>
        </p:nvGrpSpPr>
        <p:grpSpPr bwMode="auto">
          <a:xfrm>
            <a:off x="1621122" y="4494105"/>
            <a:ext cx="5109153" cy="584200"/>
            <a:chOff x="1328851" y="3186868"/>
            <a:chExt cx="5108824" cy="584045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auto">
            <a:xfrm>
              <a:off x="5418323" y="3252350"/>
              <a:ext cx="1019352" cy="497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9" name="Object 113"/>
            <p:cNvGraphicFramePr>
              <a:graphicFrameLocks noChangeAspect="1"/>
            </p:cNvGraphicFramePr>
            <p:nvPr/>
          </p:nvGraphicFramePr>
          <p:xfrm>
            <a:off x="1328851" y="3186868"/>
            <a:ext cx="2903351" cy="584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86" name="Equation" r:id="rId17" imgW="39624000" imgH="7924800" progId="Equation.DSMT4">
                    <p:embed/>
                  </p:oleObj>
                </mc:Choice>
                <mc:Fallback>
                  <p:oleObj name="Equation" r:id="rId17" imgW="39624000" imgH="7924800" progId="Equation.DSMT4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851" y="3186868"/>
                          <a:ext cx="2903351" cy="5840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114"/>
          <p:cNvGraphicFramePr>
            <a:graphicFrameLocks noChangeAspect="1"/>
          </p:cNvGraphicFramePr>
          <p:nvPr/>
        </p:nvGraphicFramePr>
        <p:xfrm>
          <a:off x="2567808" y="4957442"/>
          <a:ext cx="47752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87" name="公式" r:id="rId19" imgW="2768600" imgH="279400" progId="Equation.3">
                  <p:embed/>
                </p:oleObj>
              </mc:Choice>
              <mc:Fallback>
                <p:oleObj name="公式" r:id="rId19" imgW="2768600" imgH="27940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808" y="4957442"/>
                        <a:ext cx="47752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53"/>
          <p:cNvSpPr>
            <a:spLocks noChangeArrowheads="1"/>
          </p:cNvSpPr>
          <p:nvPr/>
        </p:nvSpPr>
        <p:spPr bwMode="auto">
          <a:xfrm>
            <a:off x="1166670" y="4577614"/>
            <a:ext cx="49362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                                 绝对收敛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28"/>
          <p:cNvGrpSpPr/>
          <p:nvPr/>
        </p:nvGrpSpPr>
        <p:grpSpPr bwMode="auto">
          <a:xfrm>
            <a:off x="1539875" y="1882774"/>
            <a:ext cx="7475628" cy="445847"/>
            <a:chOff x="1625161" y="910303"/>
            <a:chExt cx="7474915" cy="446686"/>
          </a:xfrm>
        </p:grpSpPr>
        <p:sp>
          <p:nvSpPr>
            <p:cNvPr id="7" name="Rectangle 38"/>
            <p:cNvSpPr>
              <a:spLocks noChangeArrowheads="1"/>
            </p:cNvSpPr>
            <p:nvPr/>
          </p:nvSpPr>
          <p:spPr bwMode="auto">
            <a:xfrm>
              <a:off x="6773023" y="910303"/>
              <a:ext cx="2327053" cy="43261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lIns="65842" tIns="32921" rIns="65842" bIns="3292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上的均匀分布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endPara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1625161" y="921172"/>
              <a:ext cx="5014196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     </a:t>
              </a: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服从</a:t>
              </a:r>
              <a:r>
                <a:rPr kumimoji="1" lang="zh-CN" altLang="en-US" sz="2400" b="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半</a:t>
              </a: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圆域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Object 103"/>
            <p:cNvGraphicFramePr>
              <a:graphicFrameLocks noChangeAspect="1"/>
            </p:cNvGraphicFramePr>
            <p:nvPr/>
          </p:nvGraphicFramePr>
          <p:xfrm>
            <a:off x="2419179" y="965200"/>
            <a:ext cx="753196" cy="366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26" name="Equation" r:id="rId1" imgW="419100" imgH="203200" progId="Equation.DSMT4">
                    <p:embed/>
                  </p:oleObj>
                </mc:Choice>
                <mc:Fallback>
                  <p:oleObj name="Equation" r:id="rId1" imgW="419100" imgH="203200" progId="Equation.DSMT4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9179" y="965200"/>
                          <a:ext cx="753196" cy="366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4"/>
            <p:cNvGraphicFramePr>
              <a:graphicFrameLocks noChangeAspect="1"/>
            </p:cNvGraphicFramePr>
            <p:nvPr/>
          </p:nvGraphicFramePr>
          <p:xfrm>
            <a:off x="4696150" y="965730"/>
            <a:ext cx="2047680" cy="3769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27" name="Equation" r:id="rId3" imgW="29870400" imgH="5486400" progId="Equation.DSMT4">
                    <p:embed/>
                  </p:oleObj>
                </mc:Choice>
                <mc:Fallback>
                  <p:oleObj name="Equation" r:id="rId3" imgW="29870400" imgH="5486400" progId="Equation.DSMT4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6150" y="965730"/>
                          <a:ext cx="2047680" cy="3769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29"/>
          <p:cNvGrpSpPr/>
          <p:nvPr/>
        </p:nvGrpSpPr>
        <p:grpSpPr bwMode="auto">
          <a:xfrm>
            <a:off x="931863" y="2292108"/>
            <a:ext cx="3786188" cy="435817"/>
            <a:chOff x="931309" y="1243104"/>
            <a:chExt cx="3787803" cy="435549"/>
          </a:xfrm>
        </p:grpSpPr>
        <p:sp>
          <p:nvSpPr>
            <p:cNvPr id="12" name="Rectangle 60"/>
            <p:cNvSpPr>
              <a:spLocks noChangeArrowheads="1"/>
            </p:cNvSpPr>
            <p:nvPr/>
          </p:nvSpPr>
          <p:spPr bwMode="auto">
            <a:xfrm>
              <a:off x="931309" y="1243104"/>
              <a:ext cx="3787803" cy="435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      以及       数学期望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3" name="Object 105"/>
            <p:cNvGraphicFramePr>
              <a:graphicFrameLocks noChangeAspect="1"/>
            </p:cNvGraphicFramePr>
            <p:nvPr/>
          </p:nvGraphicFramePr>
          <p:xfrm>
            <a:off x="1568168" y="1280177"/>
            <a:ext cx="600331" cy="371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28" name="Equation" r:id="rId5" imgW="7924800" imgH="4876800" progId="Equation.DSMT4">
                    <p:embed/>
                  </p:oleObj>
                </mc:Choice>
                <mc:Fallback>
                  <p:oleObj name="Equation" r:id="rId5" imgW="7924800" imgH="4876800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8168" y="1280177"/>
                          <a:ext cx="600331" cy="371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1474600" y="2606019"/>
            <a:ext cx="45971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解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因为        的联合概率密度为 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>
            <a:spLocks noChangeAspect="1"/>
          </p:cNvSpPr>
          <p:nvPr/>
        </p:nvSpPr>
        <p:spPr>
          <a:xfrm>
            <a:off x="3657600" y="1895234"/>
            <a:ext cx="3030628" cy="412750"/>
          </a:xfrm>
          <a:prstGeom prst="roundRect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719762" y="2262627"/>
          <a:ext cx="711508" cy="410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29" name="Equation" r:id="rId7" imgW="7924800" imgH="4572000" progId="Equation.DSMT4">
                  <p:embed/>
                </p:oleObj>
              </mc:Choice>
              <mc:Fallback>
                <p:oleObj name="Equation" r:id="rId7" imgW="7924800" imgH="4572000" progId="Equation.DSMT4">
                  <p:embed/>
                  <p:pic>
                    <p:nvPicPr>
                      <p:cNvPr id="0" name="图片 8000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9762" y="2262627"/>
                        <a:ext cx="711508" cy="410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组合 21"/>
          <p:cNvGrpSpPr/>
          <p:nvPr/>
        </p:nvGrpSpPr>
        <p:grpSpPr bwMode="auto">
          <a:xfrm>
            <a:off x="2578987" y="3120387"/>
            <a:ext cx="3344069" cy="1120775"/>
            <a:chOff x="3084959" y="843201"/>
            <a:chExt cx="3344033" cy="1119897"/>
          </a:xfrm>
        </p:grpSpPr>
        <p:sp>
          <p:nvSpPr>
            <p:cNvPr id="35" name="Rectangle 3"/>
            <p:cNvSpPr>
              <a:spLocks noChangeArrowheads="1"/>
            </p:cNvSpPr>
            <p:nvPr/>
          </p:nvSpPr>
          <p:spPr bwMode="auto">
            <a:xfrm>
              <a:off x="5107962" y="1497241"/>
              <a:ext cx="1321030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6" name="Object 74"/>
            <p:cNvGraphicFramePr>
              <a:graphicFrameLocks noChangeAspect="1"/>
            </p:cNvGraphicFramePr>
            <p:nvPr/>
          </p:nvGraphicFramePr>
          <p:xfrm>
            <a:off x="3084959" y="843201"/>
            <a:ext cx="3284502" cy="11198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30" name="Equation" r:id="rId9" imgW="46634400" imgH="15849600" progId="Equation.DSMT4">
                    <p:embed/>
                  </p:oleObj>
                </mc:Choice>
                <mc:Fallback>
                  <p:oleObj name="Equation" r:id="rId9" imgW="46634400" imgH="15849600" progId="Equation.DSMT4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4959" y="843201"/>
                          <a:ext cx="3284502" cy="11198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578987" y="2672472"/>
          <a:ext cx="7429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1" name="Equation" r:id="rId11" imgW="708025" imgH="349885" progId="Equation.DSMT4">
                  <p:embed/>
                </p:oleObj>
              </mc:Choice>
              <mc:Fallback>
                <p:oleObj name="Equation" r:id="rId11" imgW="708025" imgH="349885" progId="Equation.DSMT4">
                  <p:embed/>
                  <p:pic>
                    <p:nvPicPr>
                      <p:cNvPr id="0" name="图片 8001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78987" y="2672472"/>
                        <a:ext cx="742950" cy="36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391179" y="4293865"/>
          <a:ext cx="4163370" cy="714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2" name="Equation" r:id="rId13" imgW="62179200" imgH="10668000" progId="Equation.DSMT4">
                  <p:embed/>
                </p:oleObj>
              </mc:Choice>
              <mc:Fallback>
                <p:oleObj name="Equation" r:id="rId13" imgW="62179200" imgH="10668000" progId="Equation.DSMT4">
                  <p:embed/>
                  <p:pic>
                    <p:nvPicPr>
                      <p:cNvPr id="0" name="图片 800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91179" y="4293865"/>
                        <a:ext cx="4163370" cy="714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25700" y="4954588"/>
          <a:ext cx="42926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3" name="Equation" r:id="rId15" imgW="64617600" imgH="10668000" progId="Equation.DSMT4">
                  <p:embed/>
                </p:oleObj>
              </mc:Choice>
              <mc:Fallback>
                <p:oleObj name="Equation" r:id="rId15" imgW="64617600" imgH="10668000" progId="Equation.DSMT4">
                  <p:embed/>
                  <p:pic>
                    <p:nvPicPr>
                      <p:cNvPr id="0" name="图片 8001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425700" y="4954588"/>
                        <a:ext cx="4292600" cy="708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/>
        </p:nvGraphicFramePr>
        <p:xfrm>
          <a:off x="2425700" y="5707699"/>
          <a:ext cx="5373301" cy="743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34" name="Equation" r:id="rId17" imgW="77114400" imgH="10668000" progId="Equation.DSMT4">
                  <p:embed/>
                </p:oleObj>
              </mc:Choice>
              <mc:Fallback>
                <p:oleObj name="Equation" r:id="rId17" imgW="77114400" imgH="10668000" progId="Equation.DSMT4">
                  <p:embed/>
                  <p:pic>
                    <p:nvPicPr>
                      <p:cNvPr id="0" name="图片 8001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425700" y="5707699"/>
                        <a:ext cx="5373301" cy="743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28"/>
          <p:cNvGrpSpPr/>
          <p:nvPr/>
        </p:nvGrpSpPr>
        <p:grpSpPr bwMode="auto">
          <a:xfrm>
            <a:off x="1539875" y="1879359"/>
            <a:ext cx="6996113" cy="449263"/>
            <a:chOff x="1625161" y="906881"/>
            <a:chExt cx="6995446" cy="450108"/>
          </a:xfrm>
        </p:grpSpPr>
        <p:sp>
          <p:nvSpPr>
            <p:cNvPr id="7" name="Rectangle 38"/>
            <p:cNvSpPr>
              <a:spLocks noChangeArrowheads="1"/>
            </p:cNvSpPr>
            <p:nvPr/>
          </p:nvSpPr>
          <p:spPr bwMode="auto">
            <a:xfrm>
              <a:off x="6293554" y="906881"/>
              <a:ext cx="2327053" cy="43261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lIns="65842" tIns="32921" rIns="65842" bIns="3292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上的均匀分布</a:t>
              </a:r>
              <a:r>
                <a:rPr kumimoji="1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endPara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1625161" y="921172"/>
              <a:ext cx="5014196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服从单位圆域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Object 103"/>
            <p:cNvGraphicFramePr>
              <a:graphicFrameLocks noChangeAspect="1"/>
            </p:cNvGraphicFramePr>
            <p:nvPr/>
          </p:nvGraphicFramePr>
          <p:xfrm>
            <a:off x="2419179" y="965200"/>
            <a:ext cx="753196" cy="366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38" name="公式" r:id="rId1" imgW="419100" imgH="203200" progId="Equation.3">
                    <p:embed/>
                  </p:oleObj>
                </mc:Choice>
                <mc:Fallback>
                  <p:oleObj name="公式" r:id="rId1" imgW="419100" imgH="203200" progId="Equation.3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9179" y="965200"/>
                          <a:ext cx="753196" cy="366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04"/>
            <p:cNvGraphicFramePr>
              <a:graphicFrameLocks noChangeAspect="1"/>
            </p:cNvGraphicFramePr>
            <p:nvPr/>
          </p:nvGraphicFramePr>
          <p:xfrm>
            <a:off x="5072000" y="965201"/>
            <a:ext cx="1294367" cy="3559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39" name="公式" r:id="rId3" imgW="786765" imgH="215900" progId="Equation.3">
                    <p:embed/>
                  </p:oleObj>
                </mc:Choice>
                <mc:Fallback>
                  <p:oleObj name="公式" r:id="rId3" imgW="786765" imgH="215900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2000" y="965201"/>
                          <a:ext cx="1294367" cy="3559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29"/>
          <p:cNvGrpSpPr/>
          <p:nvPr/>
        </p:nvGrpSpPr>
        <p:grpSpPr bwMode="auto">
          <a:xfrm>
            <a:off x="931863" y="2292109"/>
            <a:ext cx="2857500" cy="439738"/>
            <a:chOff x="931309" y="1243104"/>
            <a:chExt cx="2858719" cy="439467"/>
          </a:xfrm>
        </p:grpSpPr>
        <p:sp>
          <p:nvSpPr>
            <p:cNvPr id="12" name="Rectangle 60"/>
            <p:cNvSpPr>
              <a:spLocks noChangeArrowheads="1"/>
            </p:cNvSpPr>
            <p:nvPr/>
          </p:nvSpPr>
          <p:spPr bwMode="auto">
            <a:xfrm>
              <a:off x="931309" y="1243104"/>
              <a:ext cx="2235226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计算数学期望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3" name="Object 105"/>
            <p:cNvGraphicFramePr>
              <a:graphicFrameLocks noChangeAspect="1"/>
            </p:cNvGraphicFramePr>
            <p:nvPr/>
          </p:nvGraphicFramePr>
          <p:xfrm>
            <a:off x="2844354" y="1312333"/>
            <a:ext cx="945674" cy="370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40" name="公式" r:id="rId5" imgW="520700" imgH="203200" progId="Equation.3">
                    <p:embed/>
                  </p:oleObj>
                </mc:Choice>
                <mc:Fallback>
                  <p:oleObj name="公式" r:id="rId5" imgW="520700" imgH="203200" progId="Equation.3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354" y="1312333"/>
                          <a:ext cx="945674" cy="370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648075" y="2661997"/>
            <a:ext cx="2786063" cy="498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126983" tIns="63491" rIns="126983" bIns="63491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由推广的定理有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15" name="组合 32"/>
          <p:cNvGrpSpPr/>
          <p:nvPr/>
        </p:nvGrpSpPr>
        <p:grpSpPr bwMode="auto">
          <a:xfrm>
            <a:off x="1511300" y="2676284"/>
            <a:ext cx="2292350" cy="460375"/>
            <a:chOff x="1976682" y="1737284"/>
            <a:chExt cx="2292106" cy="461665"/>
          </a:xfrm>
        </p:grpSpPr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1976682" y="1737284"/>
              <a:ext cx="17783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令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7" name="Object 106"/>
            <p:cNvGraphicFramePr>
              <a:graphicFrameLocks noChangeAspect="1"/>
            </p:cNvGraphicFramePr>
            <p:nvPr/>
          </p:nvGraphicFramePr>
          <p:xfrm>
            <a:off x="2805113" y="1770063"/>
            <a:ext cx="1463675" cy="40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41" name="公式" r:id="rId7" imgW="723900" imgH="203200" progId="Equation.3">
                    <p:embed/>
                  </p:oleObj>
                </mc:Choice>
                <mc:Fallback>
                  <p:oleObj name="公式" r:id="rId7" imgW="723900" imgH="203200" progId="Equation.3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5113" y="1770063"/>
                          <a:ext cx="1463675" cy="406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107"/>
          <p:cNvGraphicFramePr>
            <a:graphicFrameLocks noChangeAspect="1"/>
          </p:cNvGraphicFramePr>
          <p:nvPr/>
        </p:nvGraphicFramePr>
        <p:xfrm>
          <a:off x="2336800" y="3112847"/>
          <a:ext cx="278606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2" name="公式" r:id="rId9" imgW="1752600" imgH="279400" progId="Equation.3">
                  <p:embed/>
                </p:oleObj>
              </mc:Choice>
              <mc:Fallback>
                <p:oleObj name="公式" r:id="rId9" imgW="1752600" imgH="279400" progId="Equation.3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3112847"/>
                        <a:ext cx="278606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8"/>
          <p:cNvGraphicFramePr>
            <a:graphicFrameLocks noChangeAspect="1"/>
          </p:cNvGraphicFramePr>
          <p:nvPr/>
        </p:nvGraphicFramePr>
        <p:xfrm>
          <a:off x="5122863" y="3089034"/>
          <a:ext cx="171608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3" name="公式" r:id="rId11" imgW="1078865" imgH="381000" progId="Equation.3">
                  <p:embed/>
                </p:oleObj>
              </mc:Choice>
              <mc:Fallback>
                <p:oleObj name="公式" r:id="rId11" imgW="1078865" imgH="381000" progId="Equation.3">
                  <p:embed/>
                  <p:pic>
                    <p:nvPicPr>
                      <p:cNvPr id="0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2863" y="3089034"/>
                        <a:ext cx="1716087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54"/>
          <p:cNvGrpSpPr/>
          <p:nvPr/>
        </p:nvGrpSpPr>
        <p:grpSpPr bwMode="auto">
          <a:xfrm>
            <a:off x="1465263" y="3711334"/>
            <a:ext cx="5627687" cy="696913"/>
            <a:chOff x="1447844" y="3661323"/>
            <a:chExt cx="7816342" cy="967111"/>
          </a:xfrm>
        </p:grpSpPr>
        <p:sp>
          <p:nvSpPr>
            <p:cNvPr id="21" name="Rectangle 71"/>
            <p:cNvSpPr>
              <a:spLocks noChangeArrowheads="1"/>
            </p:cNvSpPr>
            <p:nvPr/>
          </p:nvSpPr>
          <p:spPr bwMode="auto">
            <a:xfrm>
              <a:off x="1447844" y="3760626"/>
              <a:ext cx="4963761" cy="69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作极坐标变换</a:t>
              </a: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令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2" name="Object 109"/>
            <p:cNvGraphicFramePr>
              <a:graphicFrameLocks noChangeAspect="1"/>
            </p:cNvGraphicFramePr>
            <p:nvPr/>
          </p:nvGraphicFramePr>
          <p:xfrm>
            <a:off x="4717398" y="3661323"/>
            <a:ext cx="4546788" cy="9671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44" name="公式" r:id="rId13" imgW="2057400" imgH="431800" progId="Equation.3">
                    <p:embed/>
                  </p:oleObj>
                </mc:Choice>
                <mc:Fallback>
                  <p:oleObj name="公式" r:id="rId13" imgW="2057400" imgH="431800" progId="Equation.3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7398" y="3661323"/>
                          <a:ext cx="4546788" cy="9671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Rectangle 78"/>
          <p:cNvSpPr>
            <a:spLocks noChangeArrowheads="1"/>
          </p:cNvSpPr>
          <p:nvPr/>
        </p:nvSpPr>
        <p:spPr bwMode="auto">
          <a:xfrm>
            <a:off x="4298950" y="4316172"/>
            <a:ext cx="13858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983" tIns="63491" rIns="126983" bIns="6349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endParaRPr kumimoji="1"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组合 33"/>
          <p:cNvGrpSpPr/>
          <p:nvPr/>
        </p:nvGrpSpPr>
        <p:grpSpPr bwMode="auto">
          <a:xfrm>
            <a:off x="1463675" y="4320934"/>
            <a:ext cx="2968625" cy="496888"/>
            <a:chOff x="1463155" y="3237964"/>
            <a:chExt cx="2968980" cy="497554"/>
          </a:xfrm>
        </p:grpSpPr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1463155" y="3237964"/>
              <a:ext cx="2665225" cy="497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变换的雅可比式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6" name="Object 110"/>
            <p:cNvGraphicFramePr>
              <a:graphicFrameLocks noChangeAspect="1"/>
            </p:cNvGraphicFramePr>
            <p:nvPr/>
          </p:nvGraphicFramePr>
          <p:xfrm>
            <a:off x="3745654" y="3344335"/>
            <a:ext cx="686481" cy="3363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045" name="公式" r:id="rId15" imgW="393700" imgH="190500" progId="Equation.3">
                    <p:embed/>
                  </p:oleObj>
                </mc:Choice>
                <mc:Fallback>
                  <p:oleObj name="公式" r:id="rId15" imgW="393700" imgH="190500" progId="Equation.3">
                    <p:embed/>
                    <p:pic>
                      <p:nvPicPr>
                        <p:cNvPr id="0" name="Object 1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5654" y="3344335"/>
                          <a:ext cx="686481" cy="3363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7" name="Object 111"/>
          <p:cNvGraphicFramePr>
            <a:graphicFrameLocks noChangeAspect="1"/>
          </p:cNvGraphicFramePr>
          <p:nvPr/>
        </p:nvGraphicFramePr>
        <p:xfrm>
          <a:off x="2965450" y="5273434"/>
          <a:ext cx="25622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6" name="公式" r:id="rId17" imgW="1498600" imgH="330200" progId="Equation.3">
                  <p:embed/>
                </p:oleObj>
              </mc:Choice>
              <mc:Fallback>
                <p:oleObj name="公式" r:id="rId17" imgW="1498600" imgH="330200" progId="Equation.3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50" y="5273434"/>
                        <a:ext cx="256222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12"/>
          <p:cNvGraphicFramePr>
            <a:graphicFrameLocks noChangeAspect="1"/>
          </p:cNvGraphicFramePr>
          <p:nvPr/>
        </p:nvGraphicFramePr>
        <p:xfrm>
          <a:off x="5543550" y="5367097"/>
          <a:ext cx="41116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7" name="公式" r:id="rId19" imgW="215900" imgH="177800" progId="Equation.3">
                  <p:embed/>
                </p:oleObj>
              </mc:Choice>
              <mc:Fallback>
                <p:oleObj name="公式" r:id="rId19" imgW="215900" imgH="177800" progId="Equation.3">
                  <p:embed/>
                  <p:pic>
                    <p:nvPicPr>
                      <p:cNvPr id="0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0" y="5367097"/>
                        <a:ext cx="41116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圆角矩形 29"/>
          <p:cNvSpPr>
            <a:spLocks noChangeAspect="1"/>
          </p:cNvSpPr>
          <p:nvPr/>
        </p:nvSpPr>
        <p:spPr>
          <a:xfrm>
            <a:off x="3657600" y="1895234"/>
            <a:ext cx="2684463" cy="412750"/>
          </a:xfrm>
          <a:prstGeom prst="roundRect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178425" y="3485909"/>
            <a:ext cx="757238" cy="187325"/>
          </a:xfrm>
          <a:prstGeom prst="roundRect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318000" y="5797309"/>
            <a:ext cx="1152525" cy="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</a:ln>
          <a:effectLst/>
        </p:spPr>
      </p:cxnSp>
      <p:graphicFrame>
        <p:nvGraphicFramePr>
          <p:cNvPr id="33" name="Object 113"/>
          <p:cNvGraphicFramePr>
            <a:graphicFrameLocks noChangeAspect="1"/>
          </p:cNvGraphicFramePr>
          <p:nvPr/>
        </p:nvGraphicFramePr>
        <p:xfrm>
          <a:off x="2168525" y="4757497"/>
          <a:ext cx="39941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048" name="公式" r:id="rId21" imgW="2247900" imgH="330200" progId="Equation.3">
                  <p:embed/>
                </p:oleObj>
              </mc:Choice>
              <mc:Fallback>
                <p:oleObj name="公式" r:id="rId21" imgW="2247900" imgH="330200" progId="Equation.3">
                  <p:embed/>
                  <p:pic>
                    <p:nvPicPr>
                      <p:cNvPr id="0" name="Object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8525" y="4757497"/>
                        <a:ext cx="39941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30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20"/>
          <p:cNvGrpSpPr/>
          <p:nvPr/>
        </p:nvGrpSpPr>
        <p:grpSpPr bwMode="auto">
          <a:xfrm>
            <a:off x="1548472" y="1797532"/>
            <a:ext cx="3714750" cy="436562"/>
            <a:chOff x="1390716" y="1210076"/>
            <a:chExt cx="3715438" cy="435817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1390716" y="1210076"/>
              <a:ext cx="3715438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的密度函数为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" name="Object 73"/>
            <p:cNvGraphicFramePr>
              <a:graphicFrameLocks noChangeAspect="1"/>
            </p:cNvGraphicFramePr>
            <p:nvPr/>
          </p:nvGraphicFramePr>
          <p:xfrm>
            <a:off x="2191245" y="1253925"/>
            <a:ext cx="742078" cy="360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30" name="公式" r:id="rId1" imgW="419100" imgH="203200" progId="Equation.3">
                    <p:embed/>
                  </p:oleObj>
                </mc:Choice>
                <mc:Fallback>
                  <p:oleObj name="公式" r:id="rId1" imgW="419100" imgH="20320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245" y="1253925"/>
                          <a:ext cx="742078" cy="360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21"/>
          <p:cNvGrpSpPr/>
          <p:nvPr/>
        </p:nvGrpSpPr>
        <p:grpSpPr bwMode="auto">
          <a:xfrm>
            <a:off x="3286785" y="2197582"/>
            <a:ext cx="3173412" cy="735012"/>
            <a:chOff x="3255614" y="1195056"/>
            <a:chExt cx="3173378" cy="734436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5107962" y="1497241"/>
              <a:ext cx="1321030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1" name="Object 74"/>
            <p:cNvGraphicFramePr>
              <a:graphicFrameLocks noChangeAspect="1"/>
            </p:cNvGraphicFramePr>
            <p:nvPr/>
          </p:nvGraphicFramePr>
          <p:xfrm>
            <a:off x="3255614" y="1195056"/>
            <a:ext cx="2940414" cy="731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31" name="公式" r:id="rId3" imgW="1739900" imgH="431800" progId="Equation.3">
                    <p:embed/>
                  </p:oleObj>
                </mc:Choice>
                <mc:Fallback>
                  <p:oleObj name="公式" r:id="rId3" imgW="1739900" imgH="4318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614" y="1195056"/>
                          <a:ext cx="2940414" cy="7319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22"/>
          <p:cNvGrpSpPr/>
          <p:nvPr/>
        </p:nvGrpSpPr>
        <p:grpSpPr bwMode="auto">
          <a:xfrm>
            <a:off x="907122" y="2878619"/>
            <a:ext cx="4248150" cy="431800"/>
            <a:chOff x="1781625" y="1774396"/>
            <a:chExt cx="4248050" cy="432251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781625" y="1774396"/>
              <a:ext cx="2020384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计算数学期望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" name="Object 75"/>
            <p:cNvGraphicFramePr>
              <a:graphicFrameLocks noChangeAspect="1"/>
            </p:cNvGraphicFramePr>
            <p:nvPr/>
          </p:nvGraphicFramePr>
          <p:xfrm>
            <a:off x="3686175" y="1816873"/>
            <a:ext cx="2343500" cy="3650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32" name="公式" r:id="rId5" imgW="1307465" imgH="203200" progId="Equation.3">
                    <p:embed/>
                  </p:oleObj>
                </mc:Choice>
                <mc:Fallback>
                  <p:oleObj name="公式" r:id="rId5" imgW="1307465" imgH="20320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6175" y="1816873"/>
                          <a:ext cx="2343500" cy="3650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10"/>
          <p:cNvSpPr>
            <a:spLocks noChangeArrowheads="1"/>
          </p:cNvSpPr>
          <p:nvPr/>
        </p:nvSpPr>
        <p:spPr bwMode="auto">
          <a:xfrm>
            <a:off x="1442110" y="3246919"/>
            <a:ext cx="25431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983" tIns="63491" rIns="126983" bIns="63491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一般思路 </a:t>
            </a: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Object 76"/>
          <p:cNvGraphicFramePr>
            <a:graphicFrameLocks noChangeAspect="1"/>
          </p:cNvGraphicFramePr>
          <p:nvPr/>
        </p:nvGraphicFramePr>
        <p:xfrm>
          <a:off x="2805772" y="3331057"/>
          <a:ext cx="79375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3" name="公式" r:id="rId7" imgW="482600" imgH="203200" progId="Equation.3">
                  <p:embed/>
                </p:oleObj>
              </mc:Choice>
              <mc:Fallback>
                <p:oleObj name="公式" r:id="rId7" imgW="482600" imgH="20320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772" y="3331057"/>
                        <a:ext cx="79375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7"/>
          <p:cNvGraphicFramePr>
            <a:graphicFrameLocks noChangeAspect="1"/>
          </p:cNvGraphicFramePr>
          <p:nvPr/>
        </p:nvGraphicFramePr>
        <p:xfrm>
          <a:off x="4153560" y="3304069"/>
          <a:ext cx="6699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4" name="公式" r:id="rId9" imgW="405765" imgH="215900" progId="Equation.3">
                  <p:embed/>
                </p:oleObj>
              </mc:Choice>
              <mc:Fallback>
                <p:oleObj name="公式" r:id="rId9" imgW="405765" imgH="2159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3560" y="3304069"/>
                        <a:ext cx="6699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下箭头 17"/>
          <p:cNvSpPr>
            <a:spLocks noChangeAspect="1"/>
          </p:cNvSpPr>
          <p:nvPr/>
        </p:nvSpPr>
        <p:spPr>
          <a:xfrm rot="16200000">
            <a:off x="3767003" y="3303276"/>
            <a:ext cx="288925" cy="395288"/>
          </a:xfrm>
          <a:prstGeom prst="downArrow">
            <a:avLst/>
          </a:prstGeom>
          <a:gradFill rotWithShape="1">
            <a:gsLst>
              <a:gs pos="0">
                <a:srgbClr val="0000FF">
                  <a:tint val="50000"/>
                  <a:satMod val="300000"/>
                </a:srgbClr>
              </a:gs>
              <a:gs pos="35000">
                <a:srgbClr val="0000FF">
                  <a:tint val="37000"/>
                  <a:satMod val="300000"/>
                </a:srgbClr>
              </a:gs>
              <a:gs pos="100000">
                <a:srgbClr val="0000FF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rgbClr val="0000F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" name="Object 78"/>
          <p:cNvGraphicFramePr>
            <a:graphicFrameLocks noChangeAspect="1"/>
          </p:cNvGraphicFramePr>
          <p:nvPr/>
        </p:nvGraphicFramePr>
        <p:xfrm>
          <a:off x="5409272" y="3262794"/>
          <a:ext cx="20812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5" name="公式" r:id="rId11" imgW="1231265" imgH="279400" progId="Equation.3">
                  <p:embed/>
                </p:oleObj>
              </mc:Choice>
              <mc:Fallback>
                <p:oleObj name="公式" r:id="rId11" imgW="1231265" imgH="279400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9272" y="3262794"/>
                        <a:ext cx="2081213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下箭头 19"/>
          <p:cNvSpPr>
            <a:spLocks noChangeAspect="1"/>
          </p:cNvSpPr>
          <p:nvPr/>
        </p:nvSpPr>
        <p:spPr>
          <a:xfrm rot="16200000">
            <a:off x="4978266" y="3303276"/>
            <a:ext cx="288925" cy="395287"/>
          </a:xfrm>
          <a:prstGeom prst="downArrow">
            <a:avLst/>
          </a:prstGeom>
          <a:gradFill rotWithShape="1">
            <a:gsLst>
              <a:gs pos="0">
                <a:srgbClr val="0000FF">
                  <a:tint val="50000"/>
                  <a:satMod val="300000"/>
                </a:srgbClr>
              </a:gs>
              <a:gs pos="35000">
                <a:srgbClr val="0000FF">
                  <a:tint val="37000"/>
                  <a:satMod val="300000"/>
                </a:srgbClr>
              </a:gs>
              <a:gs pos="100000">
                <a:srgbClr val="0000FF">
                  <a:tint val="15000"/>
                  <a:satMod val="350000"/>
                </a:srgbClr>
              </a:gs>
            </a:gsLst>
            <a:lin ang="16200000" scaled="1"/>
          </a:gradFill>
          <a:ln w="28575" cap="flat" cmpd="sng" algn="ctr">
            <a:solidFill>
              <a:srgbClr val="0000F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21" name="Object 79"/>
          <p:cNvGraphicFramePr>
            <a:graphicFrameLocks noChangeAspect="1"/>
          </p:cNvGraphicFramePr>
          <p:nvPr/>
        </p:nvGraphicFramePr>
        <p:xfrm>
          <a:off x="2893085" y="4212119"/>
          <a:ext cx="21828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6" name="公式" r:id="rId13" imgW="1206500" imgH="203200" progId="Equation.3">
                  <p:embed/>
                </p:oleObj>
              </mc:Choice>
              <mc:Fallback>
                <p:oleObj name="公式" r:id="rId13" imgW="1206500" imgH="2032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3085" y="4212119"/>
                        <a:ext cx="21828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39"/>
          <p:cNvGrpSpPr/>
          <p:nvPr/>
        </p:nvGrpSpPr>
        <p:grpSpPr bwMode="auto">
          <a:xfrm>
            <a:off x="1465922" y="3726344"/>
            <a:ext cx="2641600" cy="498475"/>
            <a:chOff x="2144377" y="3804928"/>
            <a:chExt cx="3669666" cy="690832"/>
          </a:xfrm>
        </p:grpSpPr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2144377" y="3804928"/>
              <a:ext cx="3532627" cy="69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新的思路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Object 80"/>
            <p:cNvGraphicFramePr>
              <a:graphicFrameLocks noChangeAspect="1"/>
            </p:cNvGraphicFramePr>
            <p:nvPr/>
          </p:nvGraphicFramePr>
          <p:xfrm>
            <a:off x="4100737" y="3867600"/>
            <a:ext cx="1713306" cy="535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037" name="公式" r:id="rId15" imgW="660400" imgH="203200" progId="Equation.3">
                    <p:embed/>
                  </p:oleObj>
                </mc:Choice>
                <mc:Fallback>
                  <p:oleObj name="公式" r:id="rId15" imgW="660400" imgH="203200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0737" y="3867600"/>
                          <a:ext cx="1713306" cy="535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81"/>
          <p:cNvGraphicFramePr>
            <a:graphicFrameLocks noChangeAspect="1"/>
          </p:cNvGraphicFramePr>
          <p:nvPr/>
        </p:nvGraphicFramePr>
        <p:xfrm>
          <a:off x="3547135" y="4569307"/>
          <a:ext cx="2894012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8" name="公式" r:id="rId17" imgW="1600200" imgH="279400" progId="Equation.3">
                  <p:embed/>
                </p:oleObj>
              </mc:Choice>
              <mc:Fallback>
                <p:oleObj name="公式" r:id="rId17" imgW="1600200" imgH="27940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135" y="4569307"/>
                        <a:ext cx="2894012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82"/>
          <p:cNvGraphicFramePr>
            <a:graphicFrameLocks noChangeAspect="1"/>
          </p:cNvGraphicFramePr>
          <p:nvPr/>
        </p:nvGraphicFramePr>
        <p:xfrm>
          <a:off x="3542372" y="5077307"/>
          <a:ext cx="23431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39" name="公式" r:id="rId19" imgW="1295400" imgH="279400" progId="Equation.3">
                  <p:embed/>
                </p:oleObj>
              </mc:Choice>
              <mc:Fallback>
                <p:oleObj name="公式" r:id="rId19" imgW="1295400" imgH="27940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2372" y="5077307"/>
                        <a:ext cx="234315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数学期望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组合 20"/>
          <p:cNvGrpSpPr/>
          <p:nvPr/>
        </p:nvGrpSpPr>
        <p:grpSpPr bwMode="auto">
          <a:xfrm>
            <a:off x="1648007" y="1879359"/>
            <a:ext cx="3714750" cy="436562"/>
            <a:chOff x="1390716" y="1210076"/>
            <a:chExt cx="3715438" cy="435817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1390716" y="1210076"/>
              <a:ext cx="3715438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的密度函数为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2191245" y="1253925"/>
            <a:ext cx="742078" cy="360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74" name="公式" r:id="rId1" imgW="419100" imgH="203200" progId="Equation.3">
                    <p:embed/>
                  </p:oleObj>
                </mc:Choice>
                <mc:Fallback>
                  <p:oleObj name="公式" r:id="rId1" imgW="419100" imgH="203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245" y="1253925"/>
                          <a:ext cx="742078" cy="360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组合 21"/>
          <p:cNvGrpSpPr/>
          <p:nvPr/>
        </p:nvGrpSpPr>
        <p:grpSpPr bwMode="auto">
          <a:xfrm>
            <a:off x="3386320" y="2279409"/>
            <a:ext cx="3173412" cy="735012"/>
            <a:chOff x="3255614" y="1195056"/>
            <a:chExt cx="3173378" cy="734436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5107962" y="1497241"/>
              <a:ext cx="1321030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2" name="Object 3"/>
            <p:cNvGraphicFramePr>
              <a:graphicFrameLocks noChangeAspect="1"/>
            </p:cNvGraphicFramePr>
            <p:nvPr/>
          </p:nvGraphicFramePr>
          <p:xfrm>
            <a:off x="3255614" y="1195056"/>
            <a:ext cx="2940414" cy="731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75" name="公式" r:id="rId3" imgW="1739900" imgH="431800" progId="Equation.3">
                    <p:embed/>
                  </p:oleObj>
                </mc:Choice>
                <mc:Fallback>
                  <p:oleObj name="公式" r:id="rId3" imgW="1739900" imgH="431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614" y="1195056"/>
                          <a:ext cx="2940414" cy="7319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组合 22"/>
          <p:cNvGrpSpPr/>
          <p:nvPr/>
        </p:nvGrpSpPr>
        <p:grpSpPr bwMode="auto">
          <a:xfrm>
            <a:off x="1006657" y="2960446"/>
            <a:ext cx="4248150" cy="431800"/>
            <a:chOff x="1781625" y="1774396"/>
            <a:chExt cx="4248050" cy="432251"/>
          </a:xfrm>
        </p:grpSpPr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1781625" y="1774396"/>
              <a:ext cx="2020384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计算数学期望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5" name="Object 4"/>
            <p:cNvGraphicFramePr>
              <a:graphicFrameLocks noChangeAspect="1"/>
            </p:cNvGraphicFramePr>
            <p:nvPr/>
          </p:nvGraphicFramePr>
          <p:xfrm>
            <a:off x="3686175" y="1816873"/>
            <a:ext cx="2343500" cy="3650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76" name="公式" r:id="rId5" imgW="1307465" imgH="203200" progId="Equation.3">
                    <p:embed/>
                  </p:oleObj>
                </mc:Choice>
                <mc:Fallback>
                  <p:oleObj name="公式" r:id="rId5" imgW="1307465" imgH="203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6175" y="1816873"/>
                          <a:ext cx="2343500" cy="3650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22"/>
          <p:cNvGrpSpPr/>
          <p:nvPr/>
        </p:nvGrpSpPr>
        <p:grpSpPr bwMode="auto">
          <a:xfrm>
            <a:off x="1543232" y="3362084"/>
            <a:ext cx="3159125" cy="496887"/>
            <a:chOff x="2440227" y="2819722"/>
            <a:chExt cx="4386990" cy="690835"/>
          </a:xfrm>
        </p:grpSpPr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2440227" y="2819722"/>
              <a:ext cx="1360569" cy="690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 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8" name="Object 12"/>
            <p:cNvGraphicFramePr>
              <a:graphicFrameLocks noChangeAspect="1"/>
            </p:cNvGraphicFramePr>
            <p:nvPr/>
          </p:nvGraphicFramePr>
          <p:xfrm>
            <a:off x="3177631" y="2836770"/>
            <a:ext cx="3649586" cy="646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77" name="公式" r:id="rId7" imgW="1600200" imgH="279400" progId="Equation.3">
                    <p:embed/>
                  </p:oleObj>
                </mc:Choice>
                <mc:Fallback>
                  <p:oleObj name="公式" r:id="rId7" imgW="1600200" imgH="2794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7631" y="2836770"/>
                          <a:ext cx="3649586" cy="646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13"/>
          <p:cNvGraphicFramePr>
            <a:graphicFrameLocks noChangeAspect="1"/>
          </p:cNvGraphicFramePr>
          <p:nvPr/>
        </p:nvGraphicFramePr>
        <p:xfrm>
          <a:off x="2683057" y="3903421"/>
          <a:ext cx="18557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78" name="公式" r:id="rId9" imgW="1129665" imgH="342900" progId="Equation.3">
                  <p:embed/>
                </p:oleObj>
              </mc:Choice>
              <mc:Fallback>
                <p:oleObj name="公式" r:id="rId9" imgW="1129665" imgH="342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3057" y="3903421"/>
                        <a:ext cx="18557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29"/>
          <p:cNvGrpSpPr/>
          <p:nvPr/>
        </p:nvGrpSpPr>
        <p:grpSpPr bwMode="auto">
          <a:xfrm>
            <a:off x="2667182" y="4423823"/>
            <a:ext cx="1746761" cy="539115"/>
            <a:chOff x="3971538" y="4392372"/>
            <a:chExt cx="2426369" cy="746687"/>
          </a:xfrm>
        </p:grpSpPr>
        <p:graphicFrame>
          <p:nvGraphicFramePr>
            <p:cNvPr id="21" name="Object 14"/>
            <p:cNvGraphicFramePr>
              <a:graphicFrameLocks noChangeAspect="1"/>
            </p:cNvGraphicFramePr>
            <p:nvPr/>
          </p:nvGraphicFramePr>
          <p:xfrm>
            <a:off x="3971538" y="4462652"/>
            <a:ext cx="848443" cy="631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79" name="公式" r:id="rId11" imgW="381000" imgH="279400" progId="Equation.3">
                    <p:embed/>
                  </p:oleObj>
                </mc:Choice>
                <mc:Fallback>
                  <p:oleObj name="公式" r:id="rId11" imgW="381000" imgH="2794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71538" y="4462652"/>
                          <a:ext cx="848443" cy="631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5"/>
            <p:cNvGraphicFramePr>
              <a:graphicFrameLocks noChangeAspect="1"/>
            </p:cNvGraphicFramePr>
            <p:nvPr/>
          </p:nvGraphicFramePr>
          <p:xfrm>
            <a:off x="4727289" y="4392372"/>
            <a:ext cx="1670618" cy="746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0" name="公式" r:id="rId13" imgW="749300" imgH="330200" progId="Equation.3">
                    <p:embed/>
                  </p:oleObj>
                </mc:Choice>
                <mc:Fallback>
                  <p:oleObj name="公式" r:id="rId13" imgW="749300" imgH="330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7289" y="4392372"/>
                          <a:ext cx="1670618" cy="746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16"/>
          <p:cNvGraphicFramePr>
            <a:graphicFrameLocks noChangeAspect="1"/>
          </p:cNvGraphicFramePr>
          <p:nvPr/>
        </p:nvGraphicFramePr>
        <p:xfrm>
          <a:off x="2667182" y="4994034"/>
          <a:ext cx="10795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81" name="公式" r:id="rId15" imgW="673100" imgH="330200" progId="Equation.3">
                  <p:embed/>
                </p:oleObj>
              </mc:Choice>
              <mc:Fallback>
                <p:oleObj name="公式" r:id="rId15" imgW="673100" imgH="330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182" y="4994034"/>
                        <a:ext cx="10795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7"/>
          <p:cNvGraphicFramePr>
            <a:graphicFrameLocks noChangeAspect="1"/>
          </p:cNvGraphicFramePr>
          <p:nvPr/>
        </p:nvGraphicFramePr>
        <p:xfrm>
          <a:off x="3722870" y="4995621"/>
          <a:ext cx="3873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82" name="公式" r:id="rId17" imgW="241300" imgH="330200" progId="Equation.3">
                  <p:embed/>
                </p:oleObj>
              </mc:Choice>
              <mc:Fallback>
                <p:oleObj name="公式" r:id="rId17" imgW="241300" imgH="330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870" y="4995621"/>
                        <a:ext cx="3873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组合 36"/>
          <p:cNvGrpSpPr/>
          <p:nvPr/>
        </p:nvGrpSpPr>
        <p:grpSpPr bwMode="auto">
          <a:xfrm>
            <a:off x="5727882" y="3173171"/>
            <a:ext cx="2614613" cy="2230438"/>
            <a:chOff x="7045392" y="3249118"/>
            <a:chExt cx="3629644" cy="3097508"/>
          </a:xfrm>
        </p:grpSpPr>
        <p:sp>
          <p:nvSpPr>
            <p:cNvPr id="26" name="Line 45"/>
            <p:cNvSpPr>
              <a:spLocks noChangeShapeType="1"/>
            </p:cNvSpPr>
            <p:nvPr/>
          </p:nvSpPr>
          <p:spPr bwMode="auto">
            <a:xfrm>
              <a:off x="7459952" y="3953172"/>
              <a:ext cx="1957778" cy="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7" name="Line 48"/>
            <p:cNvSpPr>
              <a:spLocks noChangeShapeType="1"/>
            </p:cNvSpPr>
            <p:nvPr/>
          </p:nvSpPr>
          <p:spPr bwMode="auto">
            <a:xfrm flipH="1">
              <a:off x="9401397" y="3944302"/>
              <a:ext cx="14378" cy="2008100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Line 49"/>
            <p:cNvSpPr>
              <a:spLocks noChangeShapeType="1"/>
            </p:cNvSpPr>
            <p:nvPr/>
          </p:nvSpPr>
          <p:spPr bwMode="auto">
            <a:xfrm flipV="1">
              <a:off x="7479122" y="3956284"/>
              <a:ext cx="1902663" cy="1905059"/>
            </a:xfrm>
            <a:prstGeom prst="line">
              <a:avLst/>
            </a:prstGeom>
            <a:noFill/>
            <a:ln w="9525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Freeform 50"/>
            <p:cNvSpPr/>
            <p:nvPr/>
          </p:nvSpPr>
          <p:spPr bwMode="auto">
            <a:xfrm>
              <a:off x="7485477" y="3933994"/>
              <a:ext cx="1931737" cy="1929404"/>
            </a:xfrm>
            <a:custGeom>
              <a:avLst/>
              <a:gdLst>
                <a:gd name="T0" fmla="*/ 0 w 818"/>
                <a:gd name="T1" fmla="*/ 1922311 h 816"/>
                <a:gd name="T2" fmla="*/ 1931737 w 818"/>
                <a:gd name="T3" fmla="*/ 0 h 816"/>
                <a:gd name="T4" fmla="*/ 1931737 w 818"/>
                <a:gd name="T5" fmla="*/ 1929404 h 816"/>
                <a:gd name="T6" fmla="*/ 0 w 818"/>
                <a:gd name="T7" fmla="*/ 1922311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8"/>
                <a:gd name="T13" fmla="*/ 0 h 816"/>
                <a:gd name="T14" fmla="*/ 818 w 818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8" h="816">
                  <a:moveTo>
                    <a:pt x="0" y="813"/>
                  </a:moveTo>
                  <a:lnTo>
                    <a:pt x="818" y="0"/>
                  </a:lnTo>
                  <a:lnTo>
                    <a:pt x="818" y="816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rgbClr val="FF9933">
                <a:alpha val="6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pSp>
          <p:nvGrpSpPr>
            <p:cNvPr id="30" name="Group 44"/>
            <p:cNvGrpSpPr/>
            <p:nvPr/>
          </p:nvGrpSpPr>
          <p:grpSpPr bwMode="auto">
            <a:xfrm>
              <a:off x="7138848" y="3502574"/>
              <a:ext cx="3105605" cy="2844052"/>
              <a:chOff x="4255" y="2691"/>
              <a:chExt cx="1296" cy="1187"/>
            </a:xfrm>
          </p:grpSpPr>
          <p:sp>
            <p:nvSpPr>
              <p:cNvPr id="36" name="Line 41"/>
              <p:cNvSpPr>
                <a:spLocks noChangeShapeType="1"/>
              </p:cNvSpPr>
              <p:nvPr/>
            </p:nvSpPr>
            <p:spPr bwMode="auto">
              <a:xfrm>
                <a:off x="4384" y="3682"/>
                <a:ext cx="1167" cy="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Line 42"/>
              <p:cNvSpPr>
                <a:spLocks noChangeShapeType="1"/>
              </p:cNvSpPr>
              <p:nvPr/>
            </p:nvSpPr>
            <p:spPr bwMode="auto">
              <a:xfrm flipH="1" flipV="1">
                <a:off x="4391" y="2691"/>
                <a:ext cx="1" cy="99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tailEnd type="stealth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楷体" panose="02010609060101010101" pitchFamily="49" charset="-122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1" name="Object 18"/>
              <p:cNvGraphicFramePr>
                <a:graphicFrameLocks noChangeAspect="1"/>
              </p:cNvGraphicFramePr>
              <p:nvPr/>
            </p:nvGraphicFramePr>
            <p:xfrm>
              <a:off x="4255" y="3670"/>
              <a:ext cx="18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383" name="公式" r:id="rId19" imgW="114300" imgH="127000" progId="Equation.3">
                      <p:embed/>
                    </p:oleObj>
                  </mc:Choice>
                  <mc:Fallback>
                    <p:oleObj name="公式" r:id="rId19" imgW="114300" imgH="1270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55" y="3670"/>
                            <a:ext cx="18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1" name="Object 19"/>
            <p:cNvGraphicFramePr>
              <a:graphicFrameLocks noChangeAspect="1"/>
            </p:cNvGraphicFramePr>
            <p:nvPr/>
          </p:nvGraphicFramePr>
          <p:xfrm>
            <a:off x="7086129" y="3707069"/>
            <a:ext cx="297141" cy="450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4" name="公式" r:id="rId21" imgW="76200" imgH="114300" progId="Equation.3">
                    <p:embed/>
                  </p:oleObj>
                </mc:Choice>
                <mc:Fallback>
                  <p:oleObj name="公式" r:id="rId21" imgW="76200" imgH="1143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6129" y="3707069"/>
                          <a:ext cx="297141" cy="4505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20"/>
            <p:cNvGraphicFramePr>
              <a:graphicFrameLocks noChangeAspect="1"/>
            </p:cNvGraphicFramePr>
            <p:nvPr/>
          </p:nvGraphicFramePr>
          <p:xfrm>
            <a:off x="9273951" y="5863739"/>
            <a:ext cx="297141" cy="4505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5" name="公式" r:id="rId23" imgW="76200" imgH="114300" progId="Equation.3">
                    <p:embed/>
                  </p:oleObj>
                </mc:Choice>
                <mc:Fallback>
                  <p:oleObj name="公式" r:id="rId23" imgW="76200" imgH="1143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3951" y="5863739"/>
                          <a:ext cx="297141" cy="4505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21"/>
            <p:cNvGraphicFramePr>
              <a:graphicFrameLocks noChangeAspect="1"/>
            </p:cNvGraphicFramePr>
            <p:nvPr/>
          </p:nvGraphicFramePr>
          <p:xfrm>
            <a:off x="10249246" y="5706950"/>
            <a:ext cx="425790" cy="4731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6" name="公式" r:id="rId25" imgW="127000" imgH="139700" progId="Equation.3">
                    <p:embed/>
                  </p:oleObj>
                </mc:Choice>
                <mc:Fallback>
                  <p:oleObj name="公式" r:id="rId25" imgW="127000" imgH="1397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49246" y="5706950"/>
                          <a:ext cx="425790" cy="4731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22"/>
            <p:cNvGraphicFramePr>
              <a:graphicFrameLocks noChangeAspect="1"/>
            </p:cNvGraphicFramePr>
            <p:nvPr/>
          </p:nvGraphicFramePr>
          <p:xfrm>
            <a:off x="7045392" y="3249118"/>
            <a:ext cx="397932" cy="4747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7" name="公式" r:id="rId27" imgW="139700" imgH="165100" progId="Equation.3">
                    <p:embed/>
                  </p:oleObj>
                </mc:Choice>
                <mc:Fallback>
                  <p:oleObj name="公式" r:id="rId27" imgW="139700" imgH="1651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5392" y="3249118"/>
                          <a:ext cx="397932" cy="4747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23"/>
            <p:cNvGraphicFramePr>
              <a:graphicFrameLocks noChangeAspect="1"/>
            </p:cNvGraphicFramePr>
            <p:nvPr/>
          </p:nvGraphicFramePr>
          <p:xfrm>
            <a:off x="9166119" y="3469506"/>
            <a:ext cx="1081128" cy="525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88" name="公式" r:id="rId29" imgW="342900" imgH="165100" progId="Equation.3">
                    <p:embed/>
                  </p:oleObj>
                </mc:Choice>
                <mc:Fallback>
                  <p:oleObj name="公式" r:id="rId29" imgW="342900" imgH="1651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66119" y="3469506"/>
                          <a:ext cx="1081128" cy="5251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" name="Object 24"/>
          <p:cNvGraphicFramePr>
            <a:graphicFrameLocks noChangeAspect="1"/>
          </p:cNvGraphicFramePr>
          <p:nvPr/>
        </p:nvGraphicFramePr>
        <p:xfrm>
          <a:off x="6821670" y="5043246"/>
          <a:ext cx="30162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89" name="公式" r:id="rId31" imgW="127000" imgH="139700" progId="Equation.3">
                  <p:embed/>
                </p:oleObj>
              </mc:Choice>
              <mc:Fallback>
                <p:oleObj name="公式" r:id="rId31" imgW="127000" imgH="1397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1670" y="5043246"/>
                        <a:ext cx="30162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圆角矩形 42"/>
          <p:cNvSpPr>
            <a:spLocks noChangeAspect="1"/>
          </p:cNvSpPr>
          <p:nvPr/>
        </p:nvSpPr>
        <p:spPr>
          <a:xfrm>
            <a:off x="2808470" y="4254259"/>
            <a:ext cx="673100" cy="187325"/>
          </a:xfrm>
          <a:prstGeom prst="roundRect">
            <a:avLst/>
          </a:prstGeom>
          <a:noFill/>
          <a:ln w="25400" cap="flat" cmpd="sng" algn="ctr">
            <a:solidFill>
              <a:srgbClr val="0000FF"/>
            </a:solidFill>
            <a:prstDash val="solid"/>
          </a:ln>
          <a:effectLst/>
        </p:spPr>
        <p:txBody>
          <a:bodyPr lIns="91434" tIns="45717" rIns="91434" bIns="45717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4" name="Group 64"/>
          <p:cNvGrpSpPr/>
          <p:nvPr/>
        </p:nvGrpSpPr>
        <p:grpSpPr bwMode="auto">
          <a:xfrm>
            <a:off x="6969307" y="3965334"/>
            <a:ext cx="4763" cy="1104900"/>
            <a:chOff x="4879" y="3143"/>
            <a:chExt cx="3" cy="640"/>
          </a:xfrm>
        </p:grpSpPr>
        <p:sp>
          <p:nvSpPr>
            <p:cNvPr id="45" name="Line 58"/>
            <p:cNvSpPr>
              <a:spLocks noChangeShapeType="1"/>
            </p:cNvSpPr>
            <p:nvPr/>
          </p:nvSpPr>
          <p:spPr bwMode="auto">
            <a:xfrm flipV="1">
              <a:off x="4879" y="3560"/>
              <a:ext cx="0" cy="2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Line 60"/>
            <p:cNvSpPr>
              <a:spLocks noChangeShapeType="1"/>
            </p:cNvSpPr>
            <p:nvPr/>
          </p:nvSpPr>
          <p:spPr bwMode="auto">
            <a:xfrm flipV="1">
              <a:off x="4880" y="3438"/>
              <a:ext cx="0" cy="1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Line 61"/>
            <p:cNvSpPr>
              <a:spLocks noChangeShapeType="1"/>
            </p:cNvSpPr>
            <p:nvPr/>
          </p:nvSpPr>
          <p:spPr bwMode="auto">
            <a:xfrm flipV="1">
              <a:off x="4882" y="3306"/>
              <a:ext cx="0" cy="1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Line 62"/>
            <p:cNvSpPr>
              <a:spLocks noChangeShapeType="1"/>
            </p:cNvSpPr>
            <p:nvPr/>
          </p:nvSpPr>
          <p:spPr bwMode="auto">
            <a:xfrm flipV="1">
              <a:off x="4882" y="3143"/>
              <a:ext cx="0" cy="1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20"/>
          <p:cNvGrpSpPr/>
          <p:nvPr/>
        </p:nvGrpSpPr>
        <p:grpSpPr bwMode="auto">
          <a:xfrm>
            <a:off x="1856697" y="1879359"/>
            <a:ext cx="3714750" cy="436562"/>
            <a:chOff x="1390716" y="1210076"/>
            <a:chExt cx="3715438" cy="435817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1390716" y="1210076"/>
              <a:ext cx="3715438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的密度函数为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8" name="Object 2"/>
            <p:cNvGraphicFramePr>
              <a:graphicFrameLocks noChangeAspect="1"/>
            </p:cNvGraphicFramePr>
            <p:nvPr/>
          </p:nvGraphicFramePr>
          <p:xfrm>
            <a:off x="2191245" y="1253925"/>
            <a:ext cx="742078" cy="360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1" name="公式" r:id="rId1" imgW="419100" imgH="203200" progId="Equation.3">
                    <p:embed/>
                  </p:oleObj>
                </mc:Choice>
                <mc:Fallback>
                  <p:oleObj name="公式" r:id="rId1" imgW="419100" imgH="203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1245" y="1253925"/>
                          <a:ext cx="742078" cy="360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组合 21"/>
          <p:cNvGrpSpPr/>
          <p:nvPr/>
        </p:nvGrpSpPr>
        <p:grpSpPr bwMode="auto">
          <a:xfrm>
            <a:off x="3595010" y="2279409"/>
            <a:ext cx="3173412" cy="735012"/>
            <a:chOff x="3255614" y="1195056"/>
            <a:chExt cx="3173378" cy="734436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5107962" y="1497241"/>
              <a:ext cx="1321030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kumimoji="1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3255614" y="1195056"/>
            <a:ext cx="2940414" cy="731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2" name="公式" r:id="rId3" imgW="1739900" imgH="431800" progId="Equation.3">
                    <p:embed/>
                  </p:oleObj>
                </mc:Choice>
                <mc:Fallback>
                  <p:oleObj name="公式" r:id="rId3" imgW="1739900" imgH="431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614" y="1195056"/>
                          <a:ext cx="2940414" cy="7319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22"/>
          <p:cNvGrpSpPr/>
          <p:nvPr/>
        </p:nvGrpSpPr>
        <p:grpSpPr bwMode="auto">
          <a:xfrm>
            <a:off x="1209632" y="2962986"/>
            <a:ext cx="4248150" cy="431800"/>
            <a:chOff x="1781625" y="1774396"/>
            <a:chExt cx="4248050" cy="432251"/>
          </a:xfrm>
        </p:grpSpPr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1781625" y="1774396"/>
              <a:ext cx="2020384" cy="43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计算数学期望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" name="Object 4"/>
            <p:cNvGraphicFramePr>
              <a:graphicFrameLocks noChangeAspect="1"/>
            </p:cNvGraphicFramePr>
            <p:nvPr/>
          </p:nvGraphicFramePr>
          <p:xfrm>
            <a:off x="3686175" y="1816873"/>
            <a:ext cx="2343500" cy="3650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3" name="公式" r:id="rId5" imgW="1307465" imgH="203200" progId="Equation.3">
                    <p:embed/>
                  </p:oleObj>
                </mc:Choice>
                <mc:Fallback>
                  <p:oleObj name="公式" r:id="rId5" imgW="1307465" imgH="203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6175" y="1816873"/>
                          <a:ext cx="2343500" cy="3650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组合 22"/>
          <p:cNvGrpSpPr/>
          <p:nvPr/>
        </p:nvGrpSpPr>
        <p:grpSpPr bwMode="auto">
          <a:xfrm>
            <a:off x="1751922" y="3362084"/>
            <a:ext cx="3159125" cy="496887"/>
            <a:chOff x="2440227" y="2819722"/>
            <a:chExt cx="4386990" cy="690835"/>
          </a:xfrm>
        </p:grpSpPr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2440227" y="2819722"/>
              <a:ext cx="1360569" cy="690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 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7" name="Object 5"/>
            <p:cNvGraphicFramePr>
              <a:graphicFrameLocks noChangeAspect="1"/>
            </p:cNvGraphicFramePr>
            <p:nvPr/>
          </p:nvGraphicFramePr>
          <p:xfrm>
            <a:off x="3177631" y="2836770"/>
            <a:ext cx="3649586" cy="646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4" name="公式" r:id="rId7" imgW="1600200" imgH="279400" progId="Equation.3">
                    <p:embed/>
                  </p:oleObj>
                </mc:Choice>
                <mc:Fallback>
                  <p:oleObj name="公式" r:id="rId7" imgW="1600200" imgH="2794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7631" y="2836770"/>
                          <a:ext cx="3649586" cy="646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" name="Object 10"/>
          <p:cNvGraphicFramePr>
            <a:graphicFrameLocks noChangeAspect="1"/>
          </p:cNvGraphicFramePr>
          <p:nvPr/>
        </p:nvGraphicFramePr>
        <p:xfrm>
          <a:off x="4880885" y="3370021"/>
          <a:ext cx="3873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5" name="公式" r:id="rId9" imgW="241300" imgH="330200" progId="Equation.3">
                  <p:embed/>
                </p:oleObj>
              </mc:Choice>
              <mc:Fallback>
                <p:oleObj name="公式" r:id="rId9" imgW="241300" imgH="330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0885" y="3370021"/>
                        <a:ext cx="3873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0"/>
          <p:cNvSpPr>
            <a:spLocks noChangeArrowheads="1"/>
          </p:cNvSpPr>
          <p:nvPr/>
        </p:nvSpPr>
        <p:spPr bwMode="auto">
          <a:xfrm>
            <a:off x="1759860" y="3866909"/>
            <a:ext cx="3214687" cy="46196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lIns="91434" tIns="45717" rIns="91434" bIns="45717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同理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可计算得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0" name="组合 52"/>
          <p:cNvGrpSpPr/>
          <p:nvPr/>
        </p:nvGrpSpPr>
        <p:grpSpPr bwMode="auto">
          <a:xfrm>
            <a:off x="3113997" y="4239971"/>
            <a:ext cx="3108325" cy="577850"/>
            <a:chOff x="4155982" y="4529432"/>
            <a:chExt cx="4317167" cy="803180"/>
          </a:xfrm>
        </p:grpSpPr>
        <p:graphicFrame>
          <p:nvGraphicFramePr>
            <p:cNvPr id="21" name="Object 18"/>
            <p:cNvGraphicFramePr>
              <a:graphicFrameLocks noChangeAspect="1"/>
            </p:cNvGraphicFramePr>
            <p:nvPr/>
          </p:nvGraphicFramePr>
          <p:xfrm>
            <a:off x="4155982" y="4569119"/>
            <a:ext cx="3782194" cy="680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6" name="公式" r:id="rId11" imgW="1574800" imgH="279400" progId="Equation.3">
                    <p:embed/>
                  </p:oleObj>
                </mc:Choice>
                <mc:Fallback>
                  <p:oleObj name="公式" r:id="rId11" imgW="1574800" imgH="2794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982" y="4569119"/>
                          <a:ext cx="3782194" cy="680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9"/>
            <p:cNvGraphicFramePr>
              <a:graphicFrameLocks noChangeAspect="1"/>
            </p:cNvGraphicFramePr>
            <p:nvPr/>
          </p:nvGraphicFramePr>
          <p:xfrm>
            <a:off x="7893322" y="4529432"/>
            <a:ext cx="579827" cy="803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7" name="公式" r:id="rId13" imgW="241300" imgH="330200" progId="Equation.3">
                    <p:embed/>
                  </p:oleObj>
                </mc:Choice>
                <mc:Fallback>
                  <p:oleObj name="公式" r:id="rId13" imgW="241300" imgH="3302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93322" y="4529432"/>
                          <a:ext cx="579827" cy="803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组合 59"/>
          <p:cNvGrpSpPr/>
          <p:nvPr/>
        </p:nvGrpSpPr>
        <p:grpSpPr bwMode="auto">
          <a:xfrm>
            <a:off x="3094947" y="4771784"/>
            <a:ext cx="3544888" cy="577850"/>
            <a:chOff x="4127875" y="5292830"/>
            <a:chExt cx="4923977" cy="803180"/>
          </a:xfrm>
        </p:grpSpPr>
        <p:graphicFrame>
          <p:nvGraphicFramePr>
            <p:cNvPr id="24" name="Object 20"/>
            <p:cNvGraphicFramePr>
              <a:graphicFrameLocks noChangeAspect="1"/>
            </p:cNvGraphicFramePr>
            <p:nvPr/>
          </p:nvGraphicFramePr>
          <p:xfrm>
            <a:off x="4127875" y="5332516"/>
            <a:ext cx="4209670" cy="680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8" name="公式" r:id="rId15" imgW="1752600" imgH="279400" progId="Equation.3">
                    <p:embed/>
                  </p:oleObj>
                </mc:Choice>
                <mc:Fallback>
                  <p:oleObj name="公式" r:id="rId15" imgW="1752600" imgH="2794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7875" y="5332516"/>
                          <a:ext cx="4209670" cy="680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1"/>
            <p:cNvGraphicFramePr>
              <a:graphicFrameLocks noChangeAspect="1"/>
            </p:cNvGraphicFramePr>
            <p:nvPr/>
          </p:nvGraphicFramePr>
          <p:xfrm>
            <a:off x="8288609" y="5292830"/>
            <a:ext cx="763243" cy="803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039" name="公式" r:id="rId17" imgW="317500" imgH="330200" progId="Equation.3">
                    <p:embed/>
                  </p:oleObj>
                </mc:Choice>
                <mc:Fallback>
                  <p:oleObj name="公式" r:id="rId17" imgW="317500" imgH="330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88609" y="5292830"/>
                          <a:ext cx="763243" cy="803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492911" y="1879359"/>
            <a:ext cx="6818312" cy="144526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某产品出售一件可获利</a:t>
            </a:r>
            <a:r>
              <a:rPr kumimoji="1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元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而积压一件则需要支付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元保管费，而该产品的需求量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200" kern="0" dirty="0">
                <a:solidFill>
                  <a:prstClr val="black"/>
                </a:solidFill>
              </a:rPr>
              <a:t> (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单位</a:t>
            </a:r>
            <a:r>
              <a:rPr kumimoji="1" lang="en-US" altLang="zh-CN" sz="2200" kern="0" dirty="0">
                <a:solidFill>
                  <a:prstClr val="black"/>
                </a:solidFill>
              </a:rPr>
              <a:t>: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件</a:t>
            </a:r>
            <a:r>
              <a:rPr kumimoji="1" lang="en-US" altLang="zh-CN" sz="2200" kern="0" dirty="0">
                <a:solidFill>
                  <a:prstClr val="black"/>
                </a:solidFill>
              </a:rPr>
              <a:t>)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服从参数为</a:t>
            </a:r>
            <a:r>
              <a:rPr kumimoji="1" lang="en-US" altLang="zh-CN" sz="2200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的指数分布。要使销售该产品所获利润最大，需要生产该产品多少件？</a:t>
            </a:r>
            <a:endParaRPr kumimoji="1" lang="zh-CN" altLang="en-US" sz="2200" kern="0" dirty="0">
              <a:solidFill>
                <a:prstClr val="black"/>
              </a:solidFill>
            </a:endParaRPr>
          </a:p>
        </p:txBody>
      </p:sp>
      <p:sp>
        <p:nvSpPr>
          <p:cNvPr id="14" name="Rectangle 110"/>
          <p:cNvSpPr>
            <a:spLocks noChangeArrowheads="1"/>
          </p:cNvSpPr>
          <p:nvPr/>
        </p:nvSpPr>
        <p:spPr bwMode="auto">
          <a:xfrm>
            <a:off x="1861157" y="3325909"/>
            <a:ext cx="6964344" cy="43088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解 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需要生产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件产品，销售量为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时利润为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，由题意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492911" y="4653054"/>
            <a:ext cx="8602770" cy="103970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即</a:t>
            </a:r>
            <a:r>
              <a:rPr kumimoji="1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时随机变量</a:t>
            </a:r>
            <a:r>
              <a:rPr kumimoji="1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的函数，而</a:t>
            </a:r>
            <a:r>
              <a:rPr kumimoji="1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服从参数为   的指数分布，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其概率密度为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1" name="Object 116"/>
          <p:cNvGraphicFramePr>
            <a:graphicFrameLocks noChangeAspect="1"/>
          </p:cNvGraphicFramePr>
          <p:nvPr/>
        </p:nvGraphicFramePr>
        <p:xfrm>
          <a:off x="1973155" y="3781568"/>
          <a:ext cx="6397625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5" name="Equation" r:id="rId1" imgW="68275200" imgH="10972800" progId="Equation.DSMT4">
                  <p:embed/>
                </p:oleObj>
              </mc:Choice>
              <mc:Fallback>
                <p:oleObj name="Equation" r:id="rId1" imgW="68275200" imgH="10972800" progId="Equation.DSMT4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155" y="3781568"/>
                        <a:ext cx="6397625" cy="9032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18"/>
          <p:cNvGraphicFramePr>
            <a:graphicFrameLocks noChangeAspect="1"/>
          </p:cNvGraphicFramePr>
          <p:nvPr/>
        </p:nvGraphicFramePr>
        <p:xfrm>
          <a:off x="4643919" y="4299482"/>
          <a:ext cx="152876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6" name="Equation" r:id="rId3" imgW="16764000" imgH="4876800" progId="Equation.DSMT4">
                  <p:embed/>
                </p:oleObj>
              </mc:Choice>
              <mc:Fallback>
                <p:oleObj name="Equation" r:id="rId3" imgW="16764000" imgH="4876800" progId="Equation.DSMT4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919" y="4299482"/>
                        <a:ext cx="1528762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840609" y="2620642"/>
          <a:ext cx="11620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7" name="Equation" r:id="rId5" imgW="1102360" imgH="376555" progId="Equation.DSMT4">
                  <p:embed/>
                </p:oleObj>
              </mc:Choice>
              <mc:Fallback>
                <p:oleObj name="Equation" r:id="rId5" imgW="1102360" imgH="376555" progId="Equation.DSMT4">
                  <p:embed/>
                  <p:pic>
                    <p:nvPicPr>
                      <p:cNvPr id="0" name="图片 8198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40609" y="2620642"/>
                        <a:ext cx="11620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559732" y="4697261"/>
          <a:ext cx="290727" cy="410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8" name="Equation" r:id="rId7" imgW="3048000" imgH="4267200" progId="Equation.DSMT4">
                  <p:embed/>
                </p:oleObj>
              </mc:Choice>
              <mc:Fallback>
                <p:oleObj name="Equation" r:id="rId7" imgW="3048000" imgH="4267200" progId="Equation.DSMT4">
                  <p:embed/>
                  <p:pic>
                    <p:nvPicPr>
                      <p:cNvPr id="0" name="图片 8198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9732" y="4697261"/>
                        <a:ext cx="290727" cy="410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/>
        </p:nvGraphicFramePr>
        <p:xfrm>
          <a:off x="3423446" y="5581114"/>
          <a:ext cx="229711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9" name="Equation" r:id="rId9" imgW="32613600" imgH="11582400" progId="Equation.DSMT4">
                  <p:embed/>
                </p:oleObj>
              </mc:Choice>
              <mc:Fallback>
                <p:oleObj name="Equation" r:id="rId9" imgW="32613600" imgH="115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446" y="5581114"/>
                        <a:ext cx="229711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34763" y="1549602"/>
            <a:ext cx="6818312" cy="144655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某产品出售一件可获利</a:t>
            </a:r>
            <a:r>
              <a:rPr kumimoji="1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元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而积压一件则需要支付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元保管费，而该产品的销售量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kumimoji="1" lang="en-US" altLang="zh-CN" sz="2200" kern="0" dirty="0">
                <a:solidFill>
                  <a:prstClr val="black"/>
                </a:solidFill>
              </a:rPr>
              <a:t> (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单位</a:t>
            </a:r>
            <a:r>
              <a:rPr kumimoji="1" lang="en-US" altLang="zh-CN" sz="2200" kern="0" dirty="0">
                <a:solidFill>
                  <a:prstClr val="black"/>
                </a:solidFill>
              </a:rPr>
              <a:t>: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件</a:t>
            </a:r>
            <a:r>
              <a:rPr kumimoji="1" lang="en-US" altLang="zh-CN" sz="2200" kern="0" dirty="0">
                <a:solidFill>
                  <a:prstClr val="black"/>
                </a:solidFill>
              </a:rPr>
              <a:t>)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服从参数为</a:t>
            </a:r>
            <a:r>
              <a:rPr kumimoji="1" lang="en-US" altLang="zh-CN" sz="2200" kern="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1" lang="zh-CN" altLang="en-US" sz="2200" kern="0" dirty="0">
                <a:solidFill>
                  <a:prstClr val="black"/>
                </a:solidFill>
              </a:rPr>
              <a:t>的指数分布。要使销售该产品所获利润最大，需要生产该产品多少件？</a:t>
            </a:r>
            <a:endParaRPr kumimoji="1" lang="zh-CN" altLang="en-US" sz="2200" kern="0" dirty="0">
              <a:solidFill>
                <a:prstClr val="black"/>
              </a:solidFill>
            </a:endParaRP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262117" y="2982839"/>
            <a:ext cx="2452365" cy="4985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</a:t>
            </a:r>
            <a:r>
              <a:rPr kumimoji="1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的数学期望为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82461" y="2290885"/>
          <a:ext cx="11620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5" name="Equation" r:id="rId1" imgW="1102360" imgH="376555" progId="Equation.DSMT4">
                  <p:embed/>
                </p:oleObj>
              </mc:Choice>
              <mc:Fallback>
                <p:oleObj name="Equation" r:id="rId1" imgW="1102360" imgH="376555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2461" y="2290885"/>
                        <a:ext cx="1162050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929616" y="3422693"/>
          <a:ext cx="8035925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6" name="Equation" r:id="rId3" imgW="101193600" imgH="7924800" progId="Equation.DSMT4">
                  <p:embed/>
                </p:oleObj>
              </mc:Choice>
              <mc:Fallback>
                <p:oleObj name="Equation" r:id="rId3" imgW="101193600" imgH="7924800" progId="Equation.DSMT4">
                  <p:embed/>
                  <p:pic>
                    <p:nvPicPr>
                      <p:cNvPr id="0" name="图片 83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9616" y="3422693"/>
                        <a:ext cx="8035925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929616" y="3921291"/>
          <a:ext cx="2476539" cy="634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7" name="Equation" r:id="rId5" imgW="36880800" imgH="9448800" progId="Equation.DSMT4">
                  <p:embed/>
                </p:oleObj>
              </mc:Choice>
              <mc:Fallback>
                <p:oleObj name="Equation" r:id="rId5" imgW="36880800" imgH="9448800" progId="Equation.DSMT4">
                  <p:embed/>
                  <p:pic>
                    <p:nvPicPr>
                      <p:cNvPr id="0" name="图片 83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9616" y="3921291"/>
                        <a:ext cx="2476539" cy="634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754288" y="4527416"/>
            <a:ext cx="5564319" cy="46397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令                                                         ，得</a:t>
            </a:r>
            <a:endParaRPr kumimoji="1" lang="zh-CN" altLang="en-US" sz="2200" b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08718" y="4481587"/>
          <a:ext cx="4028362" cy="688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8" name="Equation" r:id="rId7" imgW="46024800" imgH="9448800" progId="Equation.DSMT4">
                  <p:embed/>
                </p:oleObj>
              </mc:Choice>
              <mc:Fallback>
                <p:oleObj name="Equation" r:id="rId7" imgW="46024800" imgH="9448800" progId="Equation.DSMT4">
                  <p:embed/>
                  <p:pic>
                    <p:nvPicPr>
                      <p:cNvPr id="0" name="图片 83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8718" y="4481587"/>
                        <a:ext cx="4028362" cy="688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784965" y="4427712"/>
          <a:ext cx="1776143" cy="663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79" name="Equation" r:id="rId9" imgW="25298400" imgH="9448800" progId="Equation.DSMT4">
                  <p:embed/>
                </p:oleObj>
              </mc:Choice>
              <mc:Fallback>
                <p:oleObj name="Equation" r:id="rId9" imgW="25298400" imgH="9448800" progId="Equation.DSMT4">
                  <p:embed/>
                  <p:pic>
                    <p:nvPicPr>
                      <p:cNvPr id="0" name="图片 83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4965" y="4427712"/>
                        <a:ext cx="1776143" cy="663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1782727" y="5174008"/>
          <a:ext cx="3354353" cy="758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0" name="Equation" r:id="rId11" imgW="44500800" imgH="10058400" progId="Equation.DSMT4">
                  <p:embed/>
                </p:oleObj>
              </mc:Choice>
              <mc:Fallback>
                <p:oleObj name="Equation" r:id="rId11" imgW="44500800" imgH="10058400" progId="Equation.DSMT4">
                  <p:embed/>
                  <p:pic>
                    <p:nvPicPr>
                      <p:cNvPr id="0" name="图片 830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782727" y="5174008"/>
                        <a:ext cx="3354353" cy="758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754289" y="5305383"/>
            <a:ext cx="1053964" cy="4985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又因为</a:t>
            </a:r>
            <a:endParaRPr kumimoji="1" lang="zh-CN" altLang="en-US" sz="2200" b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754287" y="5831572"/>
            <a:ext cx="7701344" cy="90486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由此知当                          时</a:t>
            </a:r>
            <a:r>
              <a:rPr kumimoji="1" lang="en-US" altLang="zh-CN" sz="22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kumimoji="1"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取得极大值，由实际意义知，这也是最大值</a:t>
            </a:r>
            <a:r>
              <a:rPr kumimoji="1" lang="en-US" altLang="zh-CN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200" b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1980471" y="5753778"/>
          <a:ext cx="1771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81" name="Equation" r:id="rId13" imgW="1676400" imgH="618490" progId="Equation.DSMT4">
                  <p:embed/>
                </p:oleObj>
              </mc:Choice>
              <mc:Fallback>
                <p:oleObj name="Equation" r:id="rId13" imgW="1676400" imgH="618490" progId="Equation.DSMT4">
                  <p:embed/>
                  <p:pic>
                    <p:nvPicPr>
                      <p:cNvPr id="0" name="图片 8303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80471" y="5753778"/>
                        <a:ext cx="17716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2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1748266" y="2338147"/>
            <a:ext cx="4070350" cy="4318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对于连续型随机变量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7" name="Object 52"/>
          <p:cNvGraphicFramePr>
            <a:graphicFrameLocks noChangeAspect="1"/>
          </p:cNvGraphicFramePr>
          <p:nvPr/>
        </p:nvGraphicFramePr>
        <p:xfrm>
          <a:off x="3281791" y="2714384"/>
          <a:ext cx="29241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4" name="公式" r:id="rId1" imgW="1295400" imgH="279400" progId="Equation.3">
                  <p:embed/>
                </p:oleObj>
              </mc:Choice>
              <mc:Fallback>
                <p:oleObj name="公式" r:id="rId1" imgW="1295400" imgH="2794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791" y="2714384"/>
                        <a:ext cx="292417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1748266" y="4389197"/>
            <a:ext cx="1474787" cy="4318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数学特点</a:t>
            </a:r>
            <a:endParaRPr kumimoji="1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30" name="Rectangle 24"/>
          <p:cNvSpPr>
            <a:spLocks noChangeArrowheads="1"/>
          </p:cNvSpPr>
          <p:nvPr/>
        </p:nvSpPr>
        <p:spPr bwMode="auto">
          <a:xfrm>
            <a:off x="1748266" y="3341447"/>
            <a:ext cx="4070350" cy="43021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对于离散型随机变量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31" name="Object 53"/>
          <p:cNvGraphicFramePr>
            <a:graphicFrameLocks noChangeAspect="1"/>
          </p:cNvGraphicFramePr>
          <p:nvPr/>
        </p:nvGraphicFramePr>
        <p:xfrm>
          <a:off x="3217863" y="3609975"/>
          <a:ext cx="22653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5" name="Equation" r:id="rId3" imgW="23164800" imgH="10363200" progId="Equation.DSMT4">
                  <p:embed/>
                </p:oleObj>
              </mc:Choice>
              <mc:Fallback>
                <p:oleObj name="Equation" r:id="rId3" imgW="23164800" imgH="103632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3609975"/>
                        <a:ext cx="2265362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1198991" y="4747972"/>
            <a:ext cx="7280275" cy="76993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数学期望是关于积分变量与密度乘积的积分运算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离散情形是求和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是一种</a:t>
            </a: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线性运算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3" name="组合 32"/>
          <p:cNvGrpSpPr/>
          <p:nvPr/>
        </p:nvGrpSpPr>
        <p:grpSpPr bwMode="auto">
          <a:xfrm>
            <a:off x="1800653" y="1879359"/>
            <a:ext cx="5356225" cy="431800"/>
            <a:chOff x="1203177" y="973164"/>
            <a:chExt cx="5357119" cy="430887"/>
          </a:xfrm>
        </p:grpSpPr>
        <p:sp>
          <p:nvSpPr>
            <p:cNvPr id="34" name="Rectangle 110"/>
            <p:cNvSpPr>
              <a:spLocks noChangeArrowheads="1"/>
            </p:cNvSpPr>
            <p:nvPr/>
          </p:nvSpPr>
          <p:spPr bwMode="auto">
            <a:xfrm>
              <a:off x="1481036" y="973164"/>
              <a:ext cx="5079260" cy="43088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思考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数学期望的数学特点是什么？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Picture 18" descr="E:\MB00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177" y="1063453"/>
              <a:ext cx="299013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66789" y="1879359"/>
            <a:ext cx="3460750" cy="4302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定理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(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数学期望的性质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)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28"/>
          <p:cNvGrpSpPr/>
          <p:nvPr/>
        </p:nvGrpSpPr>
        <p:grpSpPr bwMode="auto">
          <a:xfrm>
            <a:off x="1266789" y="2239722"/>
            <a:ext cx="6594475" cy="439737"/>
            <a:chOff x="505" y="769"/>
            <a:chExt cx="4154" cy="369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05" y="772"/>
              <a:ext cx="11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1141" y="816"/>
            <a:ext cx="98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06" name="Equation" r:id="rId1" imgW="16459200" imgH="4267200" progId="Equation.DSMT4">
                    <p:embed/>
                  </p:oleObj>
                </mc:Choice>
                <mc:Fallback>
                  <p:oleObj name="Equation" r:id="rId1" imgW="16459200" imgH="42672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" y="816"/>
                          <a:ext cx="984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2481" y="804"/>
            <a:ext cx="147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07" name="公式" r:id="rId3" imgW="1066165" imgH="203200" progId="Equation.3">
                    <p:embed/>
                  </p:oleObj>
                </mc:Choice>
                <mc:Fallback>
                  <p:oleObj name="公式" r:id="rId3" imgW="1066165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1" y="804"/>
                          <a:ext cx="147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2219" y="769"/>
              <a:ext cx="11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3873" y="770"/>
              <a:ext cx="749" cy="36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为常数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4453" y="802"/>
            <a:ext cx="2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08" name="公式" r:id="rId5" imgW="127000" imgH="203200" progId="Equation.3">
                    <p:embed/>
                  </p:oleObj>
                </mc:Choice>
                <mc:Fallback>
                  <p:oleObj name="公式" r:id="rId5" imgW="127000" imgH="203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3" y="802"/>
                          <a:ext cx="206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29"/>
          <p:cNvGrpSpPr/>
          <p:nvPr/>
        </p:nvGrpSpPr>
        <p:grpSpPr bwMode="auto">
          <a:xfrm>
            <a:off x="1266789" y="2595322"/>
            <a:ext cx="4445000" cy="450850"/>
            <a:chOff x="503" y="1070"/>
            <a:chExt cx="2800" cy="379"/>
          </a:xfrm>
        </p:grpSpPr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503" y="1070"/>
              <a:ext cx="2491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为常数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/>
          </p:nvGraphicFramePr>
          <p:xfrm>
            <a:off x="1008" y="1153"/>
            <a:ext cx="18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09" name="公式" r:id="rId7" imgW="114300" imgH="139700" progId="Equation.3">
                    <p:embed/>
                  </p:oleObj>
                </mc:Choice>
                <mc:Fallback>
                  <p:oleObj name="公式" r:id="rId7" imgW="114300" imgH="1397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153"/>
                          <a:ext cx="18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1944" y="1114"/>
            <a:ext cx="135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10" name="公式" r:id="rId9" imgW="1054100" imgH="203200" progId="Equation.3">
                    <p:embed/>
                  </p:oleObj>
                </mc:Choice>
                <mc:Fallback>
                  <p:oleObj name="公式" r:id="rId9" imgW="10541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1114"/>
                          <a:ext cx="1359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39"/>
          <p:cNvGrpSpPr/>
          <p:nvPr/>
        </p:nvGrpSpPr>
        <p:grpSpPr bwMode="auto">
          <a:xfrm>
            <a:off x="1266789" y="2955684"/>
            <a:ext cx="3714750" cy="461963"/>
            <a:chOff x="498" y="1461"/>
            <a:chExt cx="2340" cy="387"/>
          </a:xfrm>
        </p:grpSpPr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498" y="1461"/>
              <a:ext cx="67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(3)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" name="Object 7"/>
            <p:cNvGraphicFramePr>
              <a:graphicFrameLocks noChangeAspect="1"/>
            </p:cNvGraphicFramePr>
            <p:nvPr/>
          </p:nvGraphicFramePr>
          <p:xfrm>
            <a:off x="777" y="1514"/>
            <a:ext cx="2061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11" name="公式" r:id="rId11" imgW="1536065" imgH="203200" progId="Equation.3">
                    <p:embed/>
                  </p:oleObj>
                </mc:Choice>
                <mc:Fallback>
                  <p:oleObj name="公式" r:id="rId11" imgW="1536065" imgH="203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" y="1514"/>
                          <a:ext cx="2061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38"/>
          <p:cNvGrpSpPr/>
          <p:nvPr/>
        </p:nvGrpSpPr>
        <p:grpSpPr bwMode="auto">
          <a:xfrm>
            <a:off x="1266789" y="3322397"/>
            <a:ext cx="5834063" cy="463550"/>
            <a:chOff x="486" y="1788"/>
            <a:chExt cx="3675" cy="390"/>
          </a:xfrm>
        </p:grpSpPr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486" y="1788"/>
              <a:ext cx="3636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(4)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3" name="Object 8"/>
            <p:cNvGraphicFramePr>
              <a:graphicFrameLocks noChangeAspect="1"/>
            </p:cNvGraphicFramePr>
            <p:nvPr/>
          </p:nvGraphicFramePr>
          <p:xfrm>
            <a:off x="959" y="1860"/>
            <a:ext cx="44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12" name="公式" r:id="rId13" imgW="316865" imgH="177800" progId="Equation.3">
                    <p:embed/>
                  </p:oleObj>
                </mc:Choice>
                <mc:Fallback>
                  <p:oleObj name="公式" r:id="rId13" imgW="316865" imgH="177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9" y="1860"/>
                          <a:ext cx="44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2254" y="1844"/>
            <a:ext cx="190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013" name="公式" r:id="rId15" imgW="1409065" imgH="203200" progId="Equation.3">
                    <p:embed/>
                  </p:oleObj>
                </mc:Choice>
                <mc:Fallback>
                  <p:oleObj name="公式" r:id="rId15" imgW="1409065" imgH="203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" y="1844"/>
                          <a:ext cx="190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AutoShape 40"/>
          <p:cNvSpPr>
            <a:spLocks noChangeAspect="1" noChangeArrowheads="1"/>
          </p:cNvSpPr>
          <p:nvPr/>
        </p:nvSpPr>
        <p:spPr bwMode="auto">
          <a:xfrm>
            <a:off x="1238214" y="3325572"/>
            <a:ext cx="5867400" cy="4667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AutoShape 41"/>
          <p:cNvSpPr>
            <a:spLocks noChangeArrowheads="1"/>
          </p:cNvSpPr>
          <p:nvPr/>
        </p:nvSpPr>
        <p:spPr bwMode="auto">
          <a:xfrm>
            <a:off x="4506877" y="4049472"/>
            <a:ext cx="2790825" cy="515937"/>
          </a:xfrm>
          <a:prstGeom prst="wedgeRectCallout">
            <a:avLst>
              <a:gd name="adj1" fmla="val -20250"/>
              <a:gd name="adj2" fmla="val -93588"/>
            </a:avLst>
          </a:prstGeom>
          <a:noFill/>
          <a:ln w="25400" algn="ctr">
            <a:solidFill>
              <a:srgbClr val="FF993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对连续型情形证明</a:t>
            </a:r>
            <a:endParaRPr lang="zh-CN" altLang="en-US" sz="220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426218" y="1879359"/>
            <a:ext cx="3460750" cy="4302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定理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(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数学期望的性质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)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54793" y="3641484"/>
            <a:ext cx="968375" cy="4318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所以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" name="组合 37"/>
          <p:cNvGrpSpPr/>
          <p:nvPr/>
        </p:nvGrpSpPr>
        <p:grpSpPr bwMode="auto">
          <a:xfrm>
            <a:off x="1438918" y="2604847"/>
            <a:ext cx="5349875" cy="433387"/>
            <a:chOff x="1453737" y="1518665"/>
            <a:chExt cx="5349760" cy="434510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453737" y="1521848"/>
              <a:ext cx="1789075" cy="43132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证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0" name="Object 10"/>
            <p:cNvGraphicFramePr>
              <a:graphicFrameLocks noChangeAspect="1"/>
            </p:cNvGraphicFramePr>
            <p:nvPr/>
          </p:nvGraphicFramePr>
          <p:xfrm>
            <a:off x="2263247" y="1518665"/>
            <a:ext cx="4540250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85" name="公式" r:id="rId1" imgW="2260600" imgH="215900" progId="Equation.3">
                    <p:embed/>
                  </p:oleObj>
                </mc:Choice>
                <mc:Fallback>
                  <p:oleObj name="公式" r:id="rId1" imgW="2260600" imgH="2159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3247" y="1518665"/>
                          <a:ext cx="4540250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29"/>
          <p:cNvGrpSpPr/>
          <p:nvPr/>
        </p:nvGrpSpPr>
        <p:grpSpPr bwMode="auto">
          <a:xfrm>
            <a:off x="1437331" y="2968384"/>
            <a:ext cx="2797175" cy="430213"/>
            <a:chOff x="467" y="1603"/>
            <a:chExt cx="1762" cy="362"/>
          </a:xfrm>
        </p:grpSpPr>
        <p:sp>
          <p:nvSpPr>
            <p:cNvPr id="12" name="Rectangle 26"/>
            <p:cNvSpPr>
              <a:spLocks noChangeArrowheads="1"/>
            </p:cNvSpPr>
            <p:nvPr/>
          </p:nvSpPr>
          <p:spPr bwMode="auto">
            <a:xfrm>
              <a:off x="467" y="1603"/>
              <a:ext cx="1762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694" y="1664"/>
            <a:ext cx="433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86" name="公式" r:id="rId3" imgW="316865" imgH="177800" progId="Equation.3">
                    <p:embed/>
                  </p:oleObj>
                </mc:Choice>
                <mc:Fallback>
                  <p:oleObj name="公式" r:id="rId3" imgW="316865" imgH="1778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" y="1664"/>
                          <a:ext cx="433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2"/>
          <p:cNvGraphicFramePr>
            <a:graphicFrameLocks noChangeAspect="1"/>
          </p:cNvGraphicFramePr>
          <p:nvPr/>
        </p:nvGraphicFramePr>
        <p:xfrm>
          <a:off x="2096143" y="3958984"/>
          <a:ext cx="44069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7" name="公式" r:id="rId5" imgW="1905000" imgH="279400" progId="Equation.3">
                  <p:embed/>
                </p:oleObj>
              </mc:Choice>
              <mc:Fallback>
                <p:oleObj name="公式" r:id="rId5" imgW="1905000" imgH="279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6143" y="3958984"/>
                        <a:ext cx="44069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/>
        </p:nvGraphicFramePr>
        <p:xfrm>
          <a:off x="3143893" y="3350972"/>
          <a:ext cx="30257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8" name="公式" r:id="rId7" imgW="1358265" imgH="215900" progId="Equation.3">
                  <p:embed/>
                </p:oleObj>
              </mc:Choice>
              <mc:Fallback>
                <p:oleObj name="公式" r:id="rId7" imgW="1358265" imgH="215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893" y="3350972"/>
                        <a:ext cx="3025775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3261368" y="5481397"/>
          <a:ext cx="201453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89" name="公式" r:id="rId9" imgW="901065" imgH="203200" progId="Equation.3">
                  <p:embed/>
                </p:oleObj>
              </mc:Choice>
              <mc:Fallback>
                <p:oleObj name="公式" r:id="rId9" imgW="901065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1368" y="5481397"/>
                        <a:ext cx="2014538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3251843" y="4459047"/>
          <a:ext cx="39719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90" name="公式" r:id="rId11" imgW="1727200" imgH="279400" progId="Equation.3">
                  <p:embed/>
                </p:oleObj>
              </mc:Choice>
              <mc:Fallback>
                <p:oleObj name="公式" r:id="rId11" imgW="1727200" imgH="2794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843" y="4459047"/>
                        <a:ext cx="397192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/>
        </p:nvGraphicFramePr>
        <p:xfrm>
          <a:off x="3251843" y="4927359"/>
          <a:ext cx="3886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091" name="公式" r:id="rId13" imgW="1638300" imgH="279400" progId="Equation.3">
                  <p:embed/>
                </p:oleObj>
              </mc:Choice>
              <mc:Fallback>
                <p:oleObj name="公式" r:id="rId13" imgW="1638300" imgH="279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843" y="4927359"/>
                        <a:ext cx="3886200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38"/>
          <p:cNvGrpSpPr/>
          <p:nvPr/>
        </p:nvGrpSpPr>
        <p:grpSpPr bwMode="auto">
          <a:xfrm>
            <a:off x="1426218" y="2230197"/>
            <a:ext cx="5834063" cy="463550"/>
            <a:chOff x="486" y="1788"/>
            <a:chExt cx="3675" cy="390"/>
          </a:xfrm>
        </p:grpSpPr>
        <p:sp>
          <p:nvSpPr>
            <p:cNvPr id="20" name="Rectangle 35"/>
            <p:cNvSpPr>
              <a:spLocks noChangeArrowheads="1"/>
            </p:cNvSpPr>
            <p:nvPr/>
          </p:nvSpPr>
          <p:spPr bwMode="auto">
            <a:xfrm>
              <a:off x="486" y="1788"/>
              <a:ext cx="3636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(4)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1" name="Object 17"/>
            <p:cNvGraphicFramePr>
              <a:graphicFrameLocks noChangeAspect="1"/>
            </p:cNvGraphicFramePr>
            <p:nvPr/>
          </p:nvGraphicFramePr>
          <p:xfrm>
            <a:off x="959" y="1860"/>
            <a:ext cx="44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2" name="公式" r:id="rId15" imgW="316865" imgH="177800" progId="Equation.3">
                    <p:embed/>
                  </p:oleObj>
                </mc:Choice>
                <mc:Fallback>
                  <p:oleObj name="公式" r:id="rId15" imgW="316865" imgH="1778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9" y="1860"/>
                          <a:ext cx="44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8"/>
            <p:cNvGraphicFramePr>
              <a:graphicFrameLocks noChangeAspect="1"/>
            </p:cNvGraphicFramePr>
            <p:nvPr/>
          </p:nvGraphicFramePr>
          <p:xfrm>
            <a:off x="2254" y="1844"/>
            <a:ext cx="190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93" name="公式" r:id="rId17" imgW="1409065" imgH="203200" progId="Equation.3">
                    <p:embed/>
                  </p:oleObj>
                </mc:Choice>
                <mc:Fallback>
                  <p:oleObj name="公式" r:id="rId17" imgW="1409065" imgH="2032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" y="1844"/>
                          <a:ext cx="190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46241" y="1879359"/>
            <a:ext cx="3460750" cy="4302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定理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(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数学期望的性质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)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28"/>
          <p:cNvGrpSpPr/>
          <p:nvPr/>
        </p:nvGrpSpPr>
        <p:grpSpPr bwMode="auto">
          <a:xfrm>
            <a:off x="1246241" y="2239722"/>
            <a:ext cx="6594475" cy="439737"/>
            <a:chOff x="505" y="769"/>
            <a:chExt cx="4154" cy="369"/>
          </a:xfrm>
        </p:grpSpPr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05" y="772"/>
              <a:ext cx="11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1178" y="816"/>
            <a:ext cx="91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39" name="Equation" r:id="rId1" imgW="15240000" imgH="4267200" progId="Equation.DSMT4">
                    <p:embed/>
                  </p:oleObj>
                </mc:Choice>
                <mc:Fallback>
                  <p:oleObj name="Equation" r:id="rId1" imgW="15240000" imgH="42672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78" y="816"/>
                          <a:ext cx="911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2481" y="804"/>
            <a:ext cx="147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0" name="公式" r:id="rId3" imgW="1066165" imgH="203200" progId="Equation.3">
                    <p:embed/>
                  </p:oleObj>
                </mc:Choice>
                <mc:Fallback>
                  <p:oleObj name="公式" r:id="rId3" imgW="1066165" imgH="2032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1" y="804"/>
                          <a:ext cx="147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9"/>
            <p:cNvSpPr>
              <a:spLocks noChangeArrowheads="1"/>
            </p:cNvSpPr>
            <p:nvPr/>
          </p:nvSpPr>
          <p:spPr bwMode="auto">
            <a:xfrm>
              <a:off x="2219" y="769"/>
              <a:ext cx="1193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3873" y="770"/>
              <a:ext cx="749" cy="36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为常数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4453" y="802"/>
            <a:ext cx="2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1" name="公式" r:id="rId5" imgW="127000" imgH="203200" progId="Equation.3">
                    <p:embed/>
                  </p:oleObj>
                </mc:Choice>
                <mc:Fallback>
                  <p:oleObj name="公式" r:id="rId5" imgW="127000" imgH="203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3" y="802"/>
                          <a:ext cx="206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29"/>
          <p:cNvGrpSpPr/>
          <p:nvPr/>
        </p:nvGrpSpPr>
        <p:grpSpPr bwMode="auto">
          <a:xfrm>
            <a:off x="1246241" y="2595322"/>
            <a:ext cx="4445000" cy="450850"/>
            <a:chOff x="503" y="1070"/>
            <a:chExt cx="2800" cy="379"/>
          </a:xfrm>
        </p:grpSpPr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503" y="1070"/>
              <a:ext cx="2491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为常数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/>
          </p:nvGraphicFramePr>
          <p:xfrm>
            <a:off x="1008" y="1153"/>
            <a:ext cx="189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2" name="公式" r:id="rId7" imgW="114300" imgH="139700" progId="Equation.3">
                    <p:embed/>
                  </p:oleObj>
                </mc:Choice>
                <mc:Fallback>
                  <p:oleObj name="公式" r:id="rId7" imgW="114300" imgH="1397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153"/>
                          <a:ext cx="189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1944" y="1114"/>
            <a:ext cx="135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3" name="公式" r:id="rId9" imgW="1054100" imgH="203200" progId="Equation.3">
                    <p:embed/>
                  </p:oleObj>
                </mc:Choice>
                <mc:Fallback>
                  <p:oleObj name="公式" r:id="rId9" imgW="10541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4" y="1114"/>
                          <a:ext cx="1359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39"/>
          <p:cNvGrpSpPr/>
          <p:nvPr/>
        </p:nvGrpSpPr>
        <p:grpSpPr bwMode="auto">
          <a:xfrm>
            <a:off x="1246241" y="2955684"/>
            <a:ext cx="3714750" cy="461963"/>
            <a:chOff x="498" y="1461"/>
            <a:chExt cx="2340" cy="387"/>
          </a:xfrm>
        </p:grpSpPr>
        <p:sp>
          <p:nvSpPr>
            <p:cNvPr id="19" name="Rectangle 31"/>
            <p:cNvSpPr>
              <a:spLocks noChangeArrowheads="1"/>
            </p:cNvSpPr>
            <p:nvPr/>
          </p:nvSpPr>
          <p:spPr bwMode="auto">
            <a:xfrm>
              <a:off x="498" y="1461"/>
              <a:ext cx="67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(3)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" name="Object 7"/>
            <p:cNvGraphicFramePr>
              <a:graphicFrameLocks noChangeAspect="1"/>
            </p:cNvGraphicFramePr>
            <p:nvPr/>
          </p:nvGraphicFramePr>
          <p:xfrm>
            <a:off x="777" y="1514"/>
            <a:ext cx="2061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4" name="公式" r:id="rId11" imgW="1536065" imgH="203200" progId="Equation.3">
                    <p:embed/>
                  </p:oleObj>
                </mc:Choice>
                <mc:Fallback>
                  <p:oleObj name="公式" r:id="rId11" imgW="1536065" imgH="2032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7" y="1514"/>
                          <a:ext cx="2061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38"/>
          <p:cNvGrpSpPr/>
          <p:nvPr/>
        </p:nvGrpSpPr>
        <p:grpSpPr bwMode="auto">
          <a:xfrm>
            <a:off x="1246241" y="3322397"/>
            <a:ext cx="5834063" cy="463550"/>
            <a:chOff x="486" y="1788"/>
            <a:chExt cx="3675" cy="390"/>
          </a:xfrm>
        </p:grpSpPr>
        <p:sp>
          <p:nvSpPr>
            <p:cNvPr id="22" name="Rectangle 35"/>
            <p:cNvSpPr>
              <a:spLocks noChangeArrowheads="1"/>
            </p:cNvSpPr>
            <p:nvPr/>
          </p:nvSpPr>
          <p:spPr bwMode="auto">
            <a:xfrm>
              <a:off x="486" y="1788"/>
              <a:ext cx="3636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(4)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3" name="Object 8"/>
            <p:cNvGraphicFramePr>
              <a:graphicFrameLocks noChangeAspect="1"/>
            </p:cNvGraphicFramePr>
            <p:nvPr/>
          </p:nvGraphicFramePr>
          <p:xfrm>
            <a:off x="959" y="1860"/>
            <a:ext cx="44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5" name="公式" r:id="rId13" imgW="316865" imgH="177800" progId="Equation.3">
                    <p:embed/>
                  </p:oleObj>
                </mc:Choice>
                <mc:Fallback>
                  <p:oleObj name="公式" r:id="rId13" imgW="316865" imgH="177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9" y="1860"/>
                          <a:ext cx="44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9"/>
            <p:cNvGraphicFramePr>
              <a:graphicFrameLocks noChangeAspect="1"/>
            </p:cNvGraphicFramePr>
            <p:nvPr/>
          </p:nvGraphicFramePr>
          <p:xfrm>
            <a:off x="2254" y="1844"/>
            <a:ext cx="1907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6" name="公式" r:id="rId15" imgW="1409065" imgH="203200" progId="Equation.3">
                    <p:embed/>
                  </p:oleObj>
                </mc:Choice>
                <mc:Fallback>
                  <p:oleObj name="公式" r:id="rId15" imgW="1409065" imgH="2032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4" y="1844"/>
                          <a:ext cx="1907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ctangle 110"/>
          <p:cNvSpPr>
            <a:spLocks noChangeArrowheads="1"/>
          </p:cNvSpPr>
          <p:nvPr/>
        </p:nvSpPr>
        <p:spPr bwMode="auto">
          <a:xfrm>
            <a:off x="1236716" y="3692284"/>
            <a:ext cx="904875" cy="44608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推论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6" name="Group 31"/>
          <p:cNvGrpSpPr/>
          <p:nvPr/>
        </p:nvGrpSpPr>
        <p:grpSpPr bwMode="auto">
          <a:xfrm>
            <a:off x="1236716" y="4049471"/>
            <a:ext cx="5192713" cy="456400"/>
            <a:chOff x="493" y="2514"/>
            <a:chExt cx="3271" cy="383"/>
          </a:xfrm>
        </p:grpSpPr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93" y="2514"/>
              <a:ext cx="1193" cy="37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(5)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8" name="Object 10"/>
            <p:cNvGraphicFramePr>
              <a:graphicFrameLocks noChangeAspect="1"/>
            </p:cNvGraphicFramePr>
            <p:nvPr/>
          </p:nvGraphicFramePr>
          <p:xfrm>
            <a:off x="1105" y="2586"/>
            <a:ext cx="533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7" name="Equation" r:id="rId17" imgW="10668000" imgH="4267200" progId="Equation.DSMT4">
                    <p:embed/>
                  </p:oleObj>
                </mc:Choice>
                <mc:Fallback>
                  <p:oleObj name="Equation" r:id="rId17" imgW="10668000" imgH="42672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5" y="2586"/>
                          <a:ext cx="533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1"/>
            <p:cNvGraphicFramePr>
              <a:graphicFrameLocks noChangeAspect="1"/>
            </p:cNvGraphicFramePr>
            <p:nvPr/>
          </p:nvGraphicFramePr>
          <p:xfrm>
            <a:off x="2022" y="2560"/>
            <a:ext cx="10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8" name="公式" r:id="rId19" imgW="761365" imgH="203200" progId="Equation.3">
                    <p:embed/>
                  </p:oleObj>
                </mc:Choice>
                <mc:Fallback>
                  <p:oleObj name="公式" r:id="rId19" imgW="761365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2" y="2560"/>
                          <a:ext cx="1006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1778" y="2514"/>
              <a:ext cx="1193" cy="374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2978" y="2521"/>
              <a:ext cx="779" cy="3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为常数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3" name="Object 12"/>
            <p:cNvGraphicFramePr>
              <a:graphicFrameLocks noChangeAspect="1"/>
            </p:cNvGraphicFramePr>
            <p:nvPr/>
          </p:nvGraphicFramePr>
          <p:xfrm>
            <a:off x="3558" y="2556"/>
            <a:ext cx="206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49" name="公式" r:id="rId21" imgW="127000" imgH="203200" progId="Equation.3">
                    <p:embed/>
                  </p:oleObj>
                </mc:Choice>
                <mc:Fallback>
                  <p:oleObj name="公式" r:id="rId21" imgW="127000" imgH="2032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" y="2556"/>
                          <a:ext cx="206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组合 43"/>
          <p:cNvGrpSpPr/>
          <p:nvPr/>
        </p:nvGrpSpPr>
        <p:grpSpPr bwMode="auto">
          <a:xfrm>
            <a:off x="1236716" y="4395547"/>
            <a:ext cx="6815138" cy="663575"/>
            <a:chOff x="1431349" y="3309325"/>
            <a:chExt cx="6815183" cy="664912"/>
          </a:xfrm>
        </p:grpSpPr>
        <p:graphicFrame>
          <p:nvGraphicFramePr>
            <p:cNvPr id="35" name="Object 13"/>
            <p:cNvGraphicFramePr>
              <a:graphicFrameLocks noChangeAspect="1"/>
            </p:cNvGraphicFramePr>
            <p:nvPr/>
          </p:nvGraphicFramePr>
          <p:xfrm>
            <a:off x="5220610" y="3309325"/>
            <a:ext cx="3025922" cy="664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50" name="公式" r:id="rId22" imgW="1548765" imgH="355600" progId="Equation.3">
                    <p:embed/>
                  </p:oleObj>
                </mc:Choice>
                <mc:Fallback>
                  <p:oleObj name="公式" r:id="rId22" imgW="1548765" imgH="3556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0610" y="3309325"/>
                          <a:ext cx="3025922" cy="664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6" name="Group 37"/>
            <p:cNvGrpSpPr/>
            <p:nvPr/>
          </p:nvGrpSpPr>
          <p:grpSpPr bwMode="auto">
            <a:xfrm>
              <a:off x="1431349" y="3399776"/>
              <a:ext cx="4043363" cy="451247"/>
              <a:chOff x="488" y="2834"/>
              <a:chExt cx="2547" cy="379"/>
            </a:xfrm>
          </p:grpSpPr>
          <p:sp>
            <p:nvSpPr>
              <p:cNvPr id="37" name="Rectangle 33"/>
              <p:cNvSpPr>
                <a:spLocks noChangeArrowheads="1"/>
              </p:cNvSpPr>
              <p:nvPr/>
            </p:nvSpPr>
            <p:spPr bwMode="auto">
              <a:xfrm>
                <a:off x="488" y="2838"/>
                <a:ext cx="2491" cy="37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(6) </a:t>
                </a: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若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41" name="Object 14"/>
              <p:cNvGraphicFramePr>
                <a:graphicFrameLocks noChangeAspect="1"/>
              </p:cNvGraphicFramePr>
              <p:nvPr/>
            </p:nvGraphicFramePr>
            <p:xfrm>
              <a:off x="976" y="2840"/>
              <a:ext cx="914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9451" name="公式" r:id="rId24" imgW="635000" imgH="203200" progId="Equation.3">
                      <p:embed/>
                    </p:oleObj>
                  </mc:Choice>
                  <mc:Fallback>
                    <p:oleObj name="公式" r:id="rId24" imgW="635000" imgH="2032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6" y="2840"/>
                            <a:ext cx="914" cy="3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Rectangle 36"/>
              <p:cNvSpPr>
                <a:spLocks noChangeArrowheads="1"/>
              </p:cNvSpPr>
              <p:nvPr/>
            </p:nvSpPr>
            <p:spPr bwMode="auto">
              <a:xfrm>
                <a:off x="1835" y="2834"/>
                <a:ext cx="1200" cy="37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均为常数</a:t>
                </a:r>
                <a:r>
                  <a:rPr kumimoji="1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则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 bwMode="auto">
          <a:xfrm>
            <a:off x="1236716" y="4946409"/>
            <a:ext cx="3954463" cy="450850"/>
            <a:chOff x="485" y="3532"/>
            <a:chExt cx="2491" cy="378"/>
          </a:xfrm>
        </p:grpSpPr>
        <p:sp>
          <p:nvSpPr>
            <p:cNvPr id="44" name="Rectangle 39"/>
            <p:cNvSpPr>
              <a:spLocks noChangeArrowheads="1"/>
            </p:cNvSpPr>
            <p:nvPr/>
          </p:nvSpPr>
          <p:spPr bwMode="auto">
            <a:xfrm>
              <a:off x="485" y="3532"/>
              <a:ext cx="2491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(7)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5" name="Object 15"/>
            <p:cNvGraphicFramePr>
              <a:graphicFrameLocks noChangeAspect="1"/>
            </p:cNvGraphicFramePr>
            <p:nvPr/>
          </p:nvGraphicFramePr>
          <p:xfrm>
            <a:off x="984" y="3562"/>
            <a:ext cx="794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452" name="公式" r:id="rId26" imgW="812165" imgH="203200" progId="Equation.3">
                    <p:embed/>
                  </p:oleObj>
                </mc:Choice>
                <mc:Fallback>
                  <p:oleObj name="公式" r:id="rId26" imgW="812165" imgH="2032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4" y="3562"/>
                          <a:ext cx="794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" name="Rectangle 41"/>
            <p:cNvSpPr>
              <a:spLocks noChangeArrowheads="1"/>
            </p:cNvSpPr>
            <p:nvPr/>
          </p:nvSpPr>
          <p:spPr bwMode="auto">
            <a:xfrm>
              <a:off x="1721" y="3535"/>
              <a:ext cx="1086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47" name="Object 16"/>
          <p:cNvGraphicFramePr>
            <a:graphicFrameLocks noChangeAspect="1"/>
          </p:cNvGraphicFramePr>
          <p:nvPr/>
        </p:nvGraphicFramePr>
        <p:xfrm>
          <a:off x="2522591" y="5371859"/>
          <a:ext cx="422433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53" name="公式" r:id="rId28" imgW="2400300" imgH="215900" progId="Equation.3">
                  <p:embed/>
                </p:oleObj>
              </mc:Choice>
              <mc:Fallback>
                <p:oleObj name="公式" r:id="rId28" imgW="2400300" imgH="215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2591" y="5371859"/>
                        <a:ext cx="4224338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26"/>
          <p:cNvSpPr>
            <a:spLocks noChangeArrowheads="1"/>
          </p:cNvSpPr>
          <p:nvPr/>
        </p:nvSpPr>
        <p:spPr bwMode="auto">
          <a:xfrm>
            <a:off x="1416693" y="1879359"/>
            <a:ext cx="6927850" cy="43021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</a:t>
            </a:r>
            <a:r>
              <a:rPr kumimoji="1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 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一电梯载有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12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位乘客自一楼至十一楼，如到达某楼 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54"/>
          <p:cNvGrpSpPr/>
          <p:nvPr/>
        </p:nvGrpSpPr>
        <p:grpSpPr bwMode="auto">
          <a:xfrm>
            <a:off x="867418" y="2504834"/>
            <a:ext cx="7442200" cy="446087"/>
            <a:chOff x="18" y="1035"/>
            <a:chExt cx="4688" cy="375"/>
          </a:xfrm>
        </p:grpSpPr>
        <p:sp>
          <p:nvSpPr>
            <p:cNvPr id="8" name="Rectangle 49"/>
            <p:cNvSpPr>
              <a:spLocks noChangeArrowheads="1"/>
            </p:cNvSpPr>
            <p:nvPr/>
          </p:nvSpPr>
          <p:spPr bwMode="auto">
            <a:xfrm>
              <a:off x="18" y="1035"/>
              <a:ext cx="4688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求          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假设每个乘客在任一层下电梯是等可能的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且各乘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275"/>
            <p:cNvGraphicFramePr>
              <a:graphicFrameLocks noChangeAspect="1"/>
            </p:cNvGraphicFramePr>
            <p:nvPr/>
          </p:nvGraphicFramePr>
          <p:xfrm>
            <a:off x="240" y="1070"/>
            <a:ext cx="549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53" name="公式" r:id="rId1" imgW="431800" imgH="203200" progId="Equation.3">
                    <p:embed/>
                  </p:oleObj>
                </mc:Choice>
                <mc:Fallback>
                  <p:oleObj name="公式" r:id="rId1" imgW="431800" imgH="203200" progId="Equation.3">
                    <p:embed/>
                    <p:pic>
                      <p:nvPicPr>
                        <p:cNvPr id="0" name="Object 2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" y="1070"/>
                          <a:ext cx="549" cy="3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53"/>
          <p:cNvGrpSpPr/>
          <p:nvPr/>
        </p:nvGrpSpPr>
        <p:grpSpPr bwMode="auto">
          <a:xfrm>
            <a:off x="876943" y="2188921"/>
            <a:ext cx="7343775" cy="446088"/>
            <a:chOff x="0" y="732"/>
            <a:chExt cx="4626" cy="375"/>
          </a:xfrm>
        </p:grpSpPr>
        <p:sp>
          <p:nvSpPr>
            <p:cNvPr id="11" name="Rectangle 48"/>
            <p:cNvSpPr>
              <a:spLocks noChangeArrowheads="1"/>
            </p:cNvSpPr>
            <p:nvPr/>
          </p:nvSpPr>
          <p:spPr bwMode="auto">
            <a:xfrm>
              <a:off x="0" y="732"/>
              <a:ext cx="4626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层没有乘客下电梯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则该层不停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以    表示电梯停的次数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2" name="Object 276"/>
            <p:cNvGraphicFramePr>
              <a:graphicFrameLocks noChangeAspect="1"/>
            </p:cNvGraphicFramePr>
            <p:nvPr/>
          </p:nvGraphicFramePr>
          <p:xfrm>
            <a:off x="2781" y="783"/>
            <a:ext cx="289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54" name="公式" r:id="rId3" imgW="177800" imgH="152400" progId="Equation.3">
                    <p:embed/>
                  </p:oleObj>
                </mc:Choice>
                <mc:Fallback>
                  <p:oleObj name="公式" r:id="rId3" imgW="177800" imgH="152400" progId="Equation.3">
                    <p:embed/>
                    <p:pic>
                      <p:nvPicPr>
                        <p:cNvPr id="0" name="Object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1" y="783"/>
                          <a:ext cx="289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52"/>
          <p:cNvSpPr>
            <a:spLocks noChangeArrowheads="1"/>
          </p:cNvSpPr>
          <p:nvPr/>
        </p:nvSpPr>
        <p:spPr bwMode="auto">
          <a:xfrm>
            <a:off x="876943" y="2828684"/>
            <a:ext cx="3775075" cy="4476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客是否下电梯是相互独立的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Rectangle 110"/>
          <p:cNvSpPr>
            <a:spLocks noChangeArrowheads="1"/>
          </p:cNvSpPr>
          <p:nvPr/>
        </p:nvSpPr>
        <p:spPr bwMode="auto">
          <a:xfrm>
            <a:off x="1432568" y="3131896"/>
            <a:ext cx="2495550" cy="44767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解  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引入随机变量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5" name="Group 81"/>
          <p:cNvGrpSpPr/>
          <p:nvPr/>
        </p:nvGrpSpPr>
        <p:grpSpPr bwMode="auto">
          <a:xfrm>
            <a:off x="2164405" y="3471621"/>
            <a:ext cx="5037138" cy="779463"/>
            <a:chOff x="978" y="1828"/>
            <a:chExt cx="3173" cy="655"/>
          </a:xfrm>
        </p:grpSpPr>
        <p:sp>
          <p:nvSpPr>
            <p:cNvPr id="16" name="Rectangle 58"/>
            <p:cNvSpPr>
              <a:spLocks noChangeArrowheads="1"/>
            </p:cNvSpPr>
            <p:nvPr/>
          </p:nvSpPr>
          <p:spPr bwMode="auto">
            <a:xfrm>
              <a:off x="1614" y="1828"/>
              <a:ext cx="2170" cy="375"/>
            </a:xfrm>
            <a:prstGeom prst="rect">
              <a:avLst/>
            </a:prstGeom>
            <a:noFill/>
            <a:ln w="19050" algn="ctr">
              <a:noFill/>
              <a:miter lim="800000"/>
              <a:headEnd type="none" w="lg" len="lg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电梯在第       层停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7" name="Object 277"/>
            <p:cNvGraphicFramePr>
              <a:graphicFrameLocks noChangeAspect="1"/>
            </p:cNvGraphicFramePr>
            <p:nvPr/>
          </p:nvGraphicFramePr>
          <p:xfrm>
            <a:off x="978" y="1844"/>
            <a:ext cx="742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55" name="公式" r:id="rId5" imgW="546100" imgH="431800" progId="Equation.3">
                    <p:embed/>
                  </p:oleObj>
                </mc:Choice>
                <mc:Fallback>
                  <p:oleObj name="公式" r:id="rId5" imgW="546100" imgH="431800" progId="Equation.3">
                    <p:embed/>
                    <p:pic>
                      <p:nvPicPr>
                        <p:cNvPr id="0" name="Object 2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8" y="1844"/>
                          <a:ext cx="742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61"/>
            <p:cNvSpPr>
              <a:spLocks noChangeArrowheads="1"/>
            </p:cNvSpPr>
            <p:nvPr/>
          </p:nvSpPr>
          <p:spPr bwMode="auto">
            <a:xfrm>
              <a:off x="1965" y="2097"/>
              <a:ext cx="668" cy="375"/>
            </a:xfrm>
            <a:prstGeom prst="rect">
              <a:avLst/>
            </a:prstGeom>
            <a:noFill/>
            <a:ln w="19050" algn="ctr">
              <a:noFill/>
              <a:miter lim="800000"/>
              <a:headEnd type="none" w="lg" len="lg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否则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9" name="Object 278"/>
            <p:cNvGraphicFramePr>
              <a:graphicFrameLocks noChangeAspect="1"/>
            </p:cNvGraphicFramePr>
            <p:nvPr/>
          </p:nvGraphicFramePr>
          <p:xfrm>
            <a:off x="2397" y="1877"/>
            <a:ext cx="31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56" name="公式" r:id="rId7" imgW="253365" imgH="177800" progId="Equation.3">
                    <p:embed/>
                  </p:oleObj>
                </mc:Choice>
                <mc:Fallback>
                  <p:oleObj name="公式" r:id="rId7" imgW="253365" imgH="177800" progId="Equation.3">
                    <p:embed/>
                    <p:pic>
                      <p:nvPicPr>
                        <p:cNvPr id="0" name="Object 2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7" y="1877"/>
                          <a:ext cx="315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79"/>
            <p:cNvGraphicFramePr>
              <a:graphicFrameLocks noChangeAspect="1"/>
            </p:cNvGraphicFramePr>
            <p:nvPr/>
          </p:nvGraphicFramePr>
          <p:xfrm>
            <a:off x="3155" y="1991"/>
            <a:ext cx="996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57" name="公式" r:id="rId9" imgW="825500" imgH="203200" progId="Equation.3">
                    <p:embed/>
                  </p:oleObj>
                </mc:Choice>
                <mc:Fallback>
                  <p:oleObj name="公式" r:id="rId9" imgW="825500" imgH="203200" progId="Equation.3">
                    <p:embed/>
                    <p:pic>
                      <p:nvPicPr>
                        <p:cNvPr id="0" name="Object 2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5" y="1991"/>
                          <a:ext cx="996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69"/>
          <p:cNvSpPr>
            <a:spLocks noChangeArrowheads="1"/>
          </p:cNvSpPr>
          <p:nvPr/>
        </p:nvSpPr>
        <p:spPr bwMode="auto">
          <a:xfrm>
            <a:off x="4539305" y="4825759"/>
            <a:ext cx="720725" cy="446087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故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2" name="Object 280"/>
          <p:cNvGraphicFramePr>
            <a:graphicFrameLocks noChangeAspect="1"/>
          </p:cNvGraphicFramePr>
          <p:nvPr/>
        </p:nvGraphicFramePr>
        <p:xfrm>
          <a:off x="787567" y="4148055"/>
          <a:ext cx="1797050" cy="401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58" name="公式" r:id="rId11" imgW="838200" imgH="228600" progId="Equation.3">
                  <p:embed/>
                </p:oleObj>
              </mc:Choice>
              <mc:Fallback>
                <p:oleObj name="公式" r:id="rId11" imgW="838200" imgH="228600" progId="Equation.3">
                  <p:embed/>
                  <p:pic>
                    <p:nvPicPr>
                      <p:cNvPr id="0" name="Object 2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67" y="4148055"/>
                        <a:ext cx="1797050" cy="4019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73"/>
          <p:cNvGrpSpPr/>
          <p:nvPr/>
        </p:nvGrpSpPr>
        <p:grpSpPr bwMode="auto">
          <a:xfrm>
            <a:off x="3143893" y="4152659"/>
            <a:ext cx="4405312" cy="446087"/>
            <a:chOff x="1686" y="2582"/>
            <a:chExt cx="2775" cy="375"/>
          </a:xfrm>
        </p:grpSpPr>
        <p:sp>
          <p:nvSpPr>
            <p:cNvPr id="24" name="Rectangle 67"/>
            <p:cNvSpPr>
              <a:spLocks noChangeArrowheads="1"/>
            </p:cNvSpPr>
            <p:nvPr/>
          </p:nvSpPr>
          <p:spPr bwMode="auto">
            <a:xfrm>
              <a:off x="1686" y="2582"/>
              <a:ext cx="2775" cy="375"/>
            </a:xfrm>
            <a:prstGeom prst="rect">
              <a:avLst/>
            </a:prstGeom>
            <a:noFill/>
            <a:ln w="19050" algn="ctr">
              <a:noFill/>
              <a:miter lim="800000"/>
              <a:headEnd type="none" w="lg" len="lg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12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位乘客在第       层都不下电梯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5" name="Object 281"/>
            <p:cNvGraphicFramePr>
              <a:graphicFrameLocks noChangeAspect="1"/>
            </p:cNvGraphicFramePr>
            <p:nvPr/>
          </p:nvGraphicFramePr>
          <p:xfrm>
            <a:off x="2847" y="2628"/>
            <a:ext cx="350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59" name="公式" r:id="rId13" imgW="253365" imgH="177800" progId="Equation.3">
                    <p:embed/>
                  </p:oleObj>
                </mc:Choice>
                <mc:Fallback>
                  <p:oleObj name="公式" r:id="rId13" imgW="253365" imgH="177800" progId="Equation.3">
                    <p:embed/>
                    <p:pic>
                      <p:nvPicPr>
                        <p:cNvPr id="0" name="Object 2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7" y="2628"/>
                          <a:ext cx="350" cy="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AutoShape 72"/>
          <p:cNvSpPr>
            <a:spLocks noChangeAspect="1" noChangeArrowheads="1"/>
          </p:cNvSpPr>
          <p:nvPr/>
        </p:nvSpPr>
        <p:spPr bwMode="auto">
          <a:xfrm>
            <a:off x="2674945" y="4276484"/>
            <a:ext cx="468313" cy="215900"/>
          </a:xfrm>
          <a:prstGeom prst="leftRightArrow">
            <a:avLst>
              <a:gd name="adj1" fmla="val 50000"/>
              <a:gd name="adj2" fmla="val 37381"/>
            </a:avLst>
          </a:prstGeom>
          <a:gradFill rotWithShape="1">
            <a:gsLst>
              <a:gs pos="0">
                <a:srgbClr val="0000BF">
                  <a:tint val="50000"/>
                  <a:satMod val="300000"/>
                </a:srgbClr>
              </a:gs>
              <a:gs pos="35000">
                <a:srgbClr val="0000BF">
                  <a:tint val="37000"/>
                  <a:satMod val="300000"/>
                </a:srgbClr>
              </a:gs>
              <a:gs pos="100000">
                <a:srgbClr val="0000BF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000BF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7" name="Object 282"/>
          <p:cNvGraphicFramePr>
            <a:graphicFrameLocks noChangeAspect="1"/>
          </p:cNvGraphicFramePr>
          <p:nvPr/>
        </p:nvGraphicFramePr>
        <p:xfrm>
          <a:off x="1505593" y="4527309"/>
          <a:ext cx="56610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0" name="公式" r:id="rId14" imgW="2717800" imgH="215900" progId="Equation.3">
                  <p:embed/>
                </p:oleObj>
              </mc:Choice>
              <mc:Fallback>
                <p:oleObj name="公式" r:id="rId14" imgW="2717800" imgH="215900" progId="Equation.3">
                  <p:embed/>
                  <p:pic>
                    <p:nvPicPr>
                      <p:cNvPr id="0" name="Object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593" y="4527309"/>
                        <a:ext cx="566102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82"/>
          <p:cNvGrpSpPr/>
          <p:nvPr/>
        </p:nvGrpSpPr>
        <p:grpSpPr bwMode="auto">
          <a:xfrm>
            <a:off x="1408755" y="4803534"/>
            <a:ext cx="3230563" cy="446087"/>
            <a:chOff x="372" y="3048"/>
            <a:chExt cx="2035" cy="375"/>
          </a:xfrm>
        </p:grpSpPr>
        <p:sp>
          <p:nvSpPr>
            <p:cNvPr id="30" name="Rectangle 110"/>
            <p:cNvSpPr>
              <a:spLocks noChangeArrowheads="1"/>
            </p:cNvSpPr>
            <p:nvPr/>
          </p:nvSpPr>
          <p:spPr bwMode="auto">
            <a:xfrm>
              <a:off x="372" y="3048"/>
              <a:ext cx="1175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易知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1" name="Object 283"/>
            <p:cNvGraphicFramePr>
              <a:graphicFrameLocks noChangeAspect="1"/>
            </p:cNvGraphicFramePr>
            <p:nvPr/>
          </p:nvGraphicFramePr>
          <p:xfrm>
            <a:off x="807" y="3100"/>
            <a:ext cx="160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61" name="公式" r:id="rId16" imgW="1307465" imgH="203200" progId="Equation.3">
                    <p:embed/>
                  </p:oleObj>
                </mc:Choice>
                <mc:Fallback>
                  <p:oleObj name="公式" r:id="rId16" imgW="1307465" imgH="203200" progId="Equation.3">
                    <p:embed/>
                    <p:pic>
                      <p:nvPicPr>
                        <p:cNvPr id="0" name="Object 2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" y="3100"/>
                          <a:ext cx="1600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Object 284"/>
          <p:cNvGraphicFramePr>
            <a:graphicFrameLocks noChangeAspect="1"/>
          </p:cNvGraphicFramePr>
          <p:nvPr/>
        </p:nvGraphicFramePr>
        <p:xfrm>
          <a:off x="1684980" y="5197234"/>
          <a:ext cx="4168775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2" name="公式" r:id="rId18" imgW="2197100" imgH="215900" progId="Equation.3">
                  <p:embed/>
                </p:oleObj>
              </mc:Choice>
              <mc:Fallback>
                <p:oleObj name="公式" r:id="rId18" imgW="2197100" imgH="215900" progId="Equation.3">
                  <p:embed/>
                  <p:pic>
                    <p:nvPicPr>
                      <p:cNvPr id="0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4980" y="5197234"/>
                        <a:ext cx="4168775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85"/>
          <p:cNvGraphicFramePr>
            <a:graphicFrameLocks noChangeAspect="1"/>
          </p:cNvGraphicFramePr>
          <p:nvPr/>
        </p:nvGraphicFramePr>
        <p:xfrm>
          <a:off x="2372368" y="5560771"/>
          <a:ext cx="129857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3" name="公式" r:id="rId20" imgW="673100" imgH="215900" progId="Equation.3">
                  <p:embed/>
                </p:oleObj>
              </mc:Choice>
              <mc:Fallback>
                <p:oleObj name="公式" r:id="rId20" imgW="673100" imgH="215900" progId="Equation.3">
                  <p:embed/>
                  <p:pic>
                    <p:nvPicPr>
                      <p:cNvPr id="0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368" y="5560771"/>
                        <a:ext cx="1298575" cy="37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86"/>
          <p:cNvGraphicFramePr>
            <a:graphicFrameLocks noChangeAspect="1"/>
          </p:cNvGraphicFramePr>
          <p:nvPr/>
        </p:nvGraphicFramePr>
        <p:xfrm>
          <a:off x="3682055" y="5565534"/>
          <a:ext cx="2503488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64" name="公式" r:id="rId22" imgW="1104265" imgH="215900" progId="Equation.3">
                  <p:embed/>
                </p:oleObj>
              </mc:Choice>
              <mc:Fallback>
                <p:oleObj name="公式" r:id="rId22" imgW="1104265" imgH="215900" progId="Equation.3">
                  <p:embed/>
                  <p:pic>
                    <p:nvPicPr>
                      <p:cNvPr id="0" name="Object 2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2055" y="5565534"/>
                        <a:ext cx="2503488" cy="379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15"/>
          <p:cNvGrpSpPr/>
          <p:nvPr/>
        </p:nvGrpSpPr>
        <p:grpSpPr bwMode="auto">
          <a:xfrm>
            <a:off x="6122043" y="5502034"/>
            <a:ext cx="1417637" cy="446087"/>
            <a:chOff x="6389377" y="4423912"/>
            <a:chExt cx="1416892" cy="446276"/>
          </a:xfrm>
        </p:grpSpPr>
        <p:graphicFrame>
          <p:nvGraphicFramePr>
            <p:cNvPr id="36" name="Object 287"/>
            <p:cNvGraphicFramePr>
              <a:graphicFrameLocks noChangeAspect="1"/>
            </p:cNvGraphicFramePr>
            <p:nvPr/>
          </p:nvGraphicFramePr>
          <p:xfrm>
            <a:off x="6389377" y="4504140"/>
            <a:ext cx="858838" cy="313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65" name="公式" r:id="rId24" imgW="405765" imgH="177800" progId="Equation.3">
                    <p:embed/>
                  </p:oleObj>
                </mc:Choice>
                <mc:Fallback>
                  <p:oleObj name="公式" r:id="rId24" imgW="405765" imgH="177800" progId="Equation.3">
                    <p:embed/>
                    <p:pic>
                      <p:nvPicPr>
                        <p:cNvPr id="0" name="Object 2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89377" y="4504140"/>
                          <a:ext cx="858838" cy="313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Rectangle 110"/>
            <p:cNvSpPr>
              <a:spLocks noChangeArrowheads="1"/>
            </p:cNvSpPr>
            <p:nvPr/>
          </p:nvSpPr>
          <p:spPr bwMode="auto">
            <a:xfrm>
              <a:off x="7054189" y="4423912"/>
              <a:ext cx="752080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次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21" grpId="0"/>
      <p:bldP spid="26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13007" y="2587384"/>
            <a:ext cx="5729288" cy="4460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自己房间的门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试问平均有多少人能开打房门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016182" y="2230197"/>
            <a:ext cx="7240588" cy="4460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交给了导游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回到酒店后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每人从导游处任取一把钥匙去开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" name="Group 33"/>
          <p:cNvGrpSpPr/>
          <p:nvPr/>
        </p:nvGrpSpPr>
        <p:grpSpPr bwMode="auto">
          <a:xfrm>
            <a:off x="1594032" y="1879359"/>
            <a:ext cx="6680200" cy="447675"/>
            <a:chOff x="470" y="406"/>
            <a:chExt cx="4208" cy="375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70" y="406"/>
              <a:ext cx="4208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旅游团的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个游客出酒店时都将自己房间的钥匙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0" name="Object 175"/>
            <p:cNvGraphicFramePr>
              <a:graphicFrameLocks noChangeAspect="1"/>
            </p:cNvGraphicFramePr>
            <p:nvPr/>
          </p:nvGraphicFramePr>
          <p:xfrm>
            <a:off x="1514" y="493"/>
            <a:ext cx="28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12" name="公式" r:id="rId1" imgW="177800" imgH="165100" progId="Equation.3">
                    <p:embed/>
                  </p:oleObj>
                </mc:Choice>
                <mc:Fallback>
                  <p:oleObj name="公式" r:id="rId1" imgW="177800" imgH="165100" progId="Equation.3">
                    <p:embed/>
                    <p:pic>
                      <p:nvPicPr>
                        <p:cNvPr id="0" name="Object 1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4" y="493"/>
                          <a:ext cx="289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组合 25"/>
          <p:cNvGrpSpPr/>
          <p:nvPr/>
        </p:nvGrpSpPr>
        <p:grpSpPr bwMode="auto">
          <a:xfrm>
            <a:off x="1590857" y="2954097"/>
            <a:ext cx="6340475" cy="769937"/>
            <a:chOff x="1563774" y="1902524"/>
            <a:chExt cx="6339795" cy="769144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1563774" y="2040494"/>
              <a:ext cx="1033352" cy="447214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令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3" name="Group 36"/>
            <p:cNvGrpSpPr/>
            <p:nvPr/>
          </p:nvGrpSpPr>
          <p:grpSpPr bwMode="auto">
            <a:xfrm>
              <a:off x="2396531" y="1902524"/>
              <a:ext cx="5507038" cy="769144"/>
              <a:chOff x="1015" y="1512"/>
              <a:chExt cx="3469" cy="646"/>
            </a:xfrm>
          </p:grpSpPr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1726" y="1512"/>
                <a:ext cx="2170" cy="376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 type="none" w="lg" len="lg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第   人能打开房门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5" name="Object 176"/>
              <p:cNvGraphicFramePr>
                <a:graphicFrameLocks noChangeAspect="1"/>
              </p:cNvGraphicFramePr>
              <p:nvPr/>
            </p:nvGraphicFramePr>
            <p:xfrm>
              <a:off x="1015" y="1514"/>
              <a:ext cx="712" cy="6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213" name="公式" r:id="rId3" imgW="546100" imgH="431800" progId="Equation.3">
                      <p:embed/>
                    </p:oleObj>
                  </mc:Choice>
                  <mc:Fallback>
                    <p:oleObj name="公式" r:id="rId3" imgW="546100" imgH="431800" progId="Equation.3">
                      <p:embed/>
                      <p:pic>
                        <p:nvPicPr>
                          <p:cNvPr id="0" name="Object 1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15" y="1514"/>
                            <a:ext cx="712" cy="6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Object 177"/>
              <p:cNvGraphicFramePr>
                <a:graphicFrameLocks noChangeAspect="1"/>
              </p:cNvGraphicFramePr>
              <p:nvPr/>
            </p:nvGraphicFramePr>
            <p:xfrm>
              <a:off x="1975" y="1579"/>
              <a:ext cx="1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214" name="公式" r:id="rId5" imgW="88900" imgH="164465" progId="Equation.3">
                      <p:embed/>
                    </p:oleObj>
                  </mc:Choice>
                  <mc:Fallback>
                    <p:oleObj name="公式" r:id="rId5" imgW="88900" imgH="164465" progId="Equation.3">
                      <p:embed/>
                      <p:pic>
                        <p:nvPicPr>
                          <p:cNvPr id="0" name="Object 17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75" y="1579"/>
                            <a:ext cx="144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78"/>
              <p:cNvGraphicFramePr>
                <a:graphicFrameLocks noChangeAspect="1"/>
              </p:cNvGraphicFramePr>
              <p:nvPr/>
            </p:nvGraphicFramePr>
            <p:xfrm>
              <a:off x="3435" y="1670"/>
              <a:ext cx="1049" cy="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215" name="公式" r:id="rId7" imgW="812165" imgH="203200" progId="Equation.3">
                      <p:embed/>
                    </p:oleObj>
                  </mc:Choice>
                  <mc:Fallback>
                    <p:oleObj name="公式" r:id="rId7" imgW="812165" imgH="203200" progId="Equation.3">
                      <p:embed/>
                      <p:pic>
                        <p:nvPicPr>
                          <p:cNvPr id="0" name="Object 1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35" y="1670"/>
                            <a:ext cx="1049" cy="3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Rectangle 34"/>
              <p:cNvSpPr>
                <a:spLocks noChangeArrowheads="1"/>
              </p:cNvSpPr>
              <p:nvPr/>
            </p:nvSpPr>
            <p:spPr bwMode="auto">
              <a:xfrm>
                <a:off x="1734" y="1782"/>
                <a:ext cx="2170" cy="376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 type="none" w="lg" len="lg"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第   人不能打开房门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9" name="Object 179"/>
              <p:cNvGraphicFramePr>
                <a:graphicFrameLocks noChangeAspect="1"/>
              </p:cNvGraphicFramePr>
              <p:nvPr/>
            </p:nvGraphicFramePr>
            <p:xfrm>
              <a:off x="1982" y="1868"/>
              <a:ext cx="144" cy="2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216" name="公式" r:id="rId9" imgW="88900" imgH="164465" progId="Equation.3">
                      <p:embed/>
                    </p:oleObj>
                  </mc:Choice>
                  <mc:Fallback>
                    <p:oleObj name="公式" r:id="rId9" imgW="88900" imgH="164465" progId="Equation.3">
                      <p:embed/>
                      <p:pic>
                        <p:nvPicPr>
                          <p:cNvPr id="0" name="Object 1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82" y="1868"/>
                            <a:ext cx="144" cy="24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0" name="Rectangle 37"/>
          <p:cNvSpPr>
            <a:spLocks noChangeArrowheads="1"/>
          </p:cNvSpPr>
          <p:nvPr/>
        </p:nvSpPr>
        <p:spPr bwMode="auto">
          <a:xfrm>
            <a:off x="1584507" y="4559059"/>
            <a:ext cx="3836988" cy="4460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故能开打房门的平均人数为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1" name="Object 180"/>
          <p:cNvGraphicFramePr>
            <a:graphicFrameLocks noChangeAspect="1"/>
          </p:cNvGraphicFramePr>
          <p:nvPr/>
        </p:nvGraphicFramePr>
        <p:xfrm>
          <a:off x="2224270" y="4971809"/>
          <a:ext cx="3763962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17" name="Equation" r:id="rId10" imgW="60553600" imgH="6096000" progId="Equation.DSMT4">
                  <p:embed/>
                </p:oleObj>
              </mc:Choice>
              <mc:Fallback>
                <p:oleObj name="Equation" r:id="rId10" imgW="60553600" imgH="6096000" progId="Equation.DSMT4">
                  <p:embed/>
                  <p:pic>
                    <p:nvPicPr>
                      <p:cNvPr id="0" name="Object 1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270" y="4971809"/>
                        <a:ext cx="3763962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81"/>
          <p:cNvGraphicFramePr>
            <a:graphicFrameLocks noChangeAspect="1"/>
          </p:cNvGraphicFramePr>
          <p:nvPr/>
        </p:nvGraphicFramePr>
        <p:xfrm>
          <a:off x="2838632" y="5370272"/>
          <a:ext cx="13716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18" name="Equation" r:id="rId12" imgW="19913600" imgH="6096000" progId="Equation.DSMT4">
                  <p:embed/>
                </p:oleObj>
              </mc:Choice>
              <mc:Fallback>
                <p:oleObj name="Equation" r:id="rId12" imgW="19913600" imgH="6096000" progId="Equation.DSMT4">
                  <p:embed/>
                  <p:pic>
                    <p:nvPicPr>
                      <p:cNvPr id="0" name="Object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632" y="5370272"/>
                        <a:ext cx="1371600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82"/>
          <p:cNvGraphicFramePr>
            <a:graphicFrameLocks noChangeAspect="1"/>
          </p:cNvGraphicFramePr>
          <p:nvPr/>
        </p:nvGraphicFramePr>
        <p:xfrm>
          <a:off x="4181657" y="5284547"/>
          <a:ext cx="12446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19" name="公式" r:id="rId14" imgW="622300" imgH="330200" progId="Equation.3">
                  <p:embed/>
                </p:oleObj>
              </mc:Choice>
              <mc:Fallback>
                <p:oleObj name="公式" r:id="rId14" imgW="622300" imgH="330200" progId="Equation.3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657" y="5284547"/>
                        <a:ext cx="1244600" cy="593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7"/>
          <p:cNvGrpSpPr/>
          <p:nvPr/>
        </p:nvGrpSpPr>
        <p:grpSpPr bwMode="auto">
          <a:xfrm>
            <a:off x="1579745" y="4039947"/>
            <a:ext cx="4979987" cy="587375"/>
            <a:chOff x="1137777" y="3090333"/>
            <a:chExt cx="4979778" cy="587154"/>
          </a:xfrm>
        </p:grpSpPr>
        <p:graphicFrame>
          <p:nvGraphicFramePr>
            <p:cNvPr id="25" name="Object 183"/>
            <p:cNvGraphicFramePr>
              <a:graphicFrameLocks noChangeAspect="1"/>
            </p:cNvGraphicFramePr>
            <p:nvPr/>
          </p:nvGraphicFramePr>
          <p:xfrm>
            <a:off x="1613396" y="3090333"/>
            <a:ext cx="4504159" cy="587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20" name="Equation" r:id="rId16" imgW="78435200" imgH="9347200" progId="Equation.DSMT4">
                    <p:embed/>
                  </p:oleObj>
                </mc:Choice>
                <mc:Fallback>
                  <p:oleObj name="Equation" r:id="rId16" imgW="78435200" imgH="9347200" progId="Equation.DSMT4">
                    <p:embed/>
                    <p:pic>
                      <p:nvPicPr>
                        <p:cNvPr id="0" name="Object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3396" y="3090333"/>
                          <a:ext cx="4504159" cy="5871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43"/>
            <p:cNvSpPr>
              <a:spLocks noChangeArrowheads="1"/>
            </p:cNvSpPr>
            <p:nvPr/>
          </p:nvSpPr>
          <p:spPr bwMode="auto">
            <a:xfrm>
              <a:off x="1137777" y="3126831"/>
              <a:ext cx="1423927" cy="44592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且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" name="组合 6"/>
          <p:cNvGrpSpPr/>
          <p:nvPr/>
        </p:nvGrpSpPr>
        <p:grpSpPr bwMode="auto">
          <a:xfrm>
            <a:off x="1581332" y="3671647"/>
            <a:ext cx="5132388" cy="446087"/>
            <a:chOff x="1147302" y="2722064"/>
            <a:chExt cx="5132755" cy="446276"/>
          </a:xfrm>
        </p:grpSpPr>
        <p:sp>
          <p:nvSpPr>
            <p:cNvPr id="28" name="Rectangle 38"/>
            <p:cNvSpPr>
              <a:spLocks noChangeArrowheads="1"/>
            </p:cNvSpPr>
            <p:nvPr/>
          </p:nvSpPr>
          <p:spPr bwMode="auto">
            <a:xfrm>
              <a:off x="1147302" y="2722064"/>
              <a:ext cx="4129383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则能打开房门的人数为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0" name="Object 184"/>
            <p:cNvGraphicFramePr>
              <a:graphicFrameLocks noChangeAspect="1"/>
            </p:cNvGraphicFramePr>
            <p:nvPr/>
          </p:nvGraphicFramePr>
          <p:xfrm>
            <a:off x="4019249" y="2777066"/>
            <a:ext cx="2260808" cy="357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21" name="Equation" r:id="rId18" imgW="38608000" imgH="5689600" progId="Equation.DSMT4">
                    <p:embed/>
                  </p:oleObj>
                </mc:Choice>
                <mc:Fallback>
                  <p:oleObj name="Equation" r:id="rId18" imgW="38608000" imgH="5689600" progId="Equation.DSMT4">
                    <p:embed/>
                    <p:pic>
                      <p:nvPicPr>
                        <p:cNvPr id="0" name="Object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9249" y="2777066"/>
                          <a:ext cx="2260808" cy="3570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Rectangle 37"/>
          <p:cNvSpPr>
            <a:spLocks noChangeArrowheads="1"/>
          </p:cNvSpPr>
          <p:nvPr/>
        </p:nvSpPr>
        <p:spPr bwMode="auto">
          <a:xfrm>
            <a:off x="5394507" y="5321059"/>
            <a:ext cx="746125" cy="44608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人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20"/>
          <p:cNvGrpSpPr/>
          <p:nvPr/>
        </p:nvGrpSpPr>
        <p:grpSpPr bwMode="auto">
          <a:xfrm>
            <a:off x="1551381" y="1549602"/>
            <a:ext cx="6107112" cy="1385887"/>
            <a:chOff x="1797050" y="795338"/>
            <a:chExt cx="6107113" cy="1385887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1797050" y="1290638"/>
              <a:ext cx="3429000" cy="44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刻画随机变量的概率特性</a:t>
              </a: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AutoShape 111"/>
            <p:cNvSpPr>
              <a:spLocks noChangeAspect="1"/>
            </p:cNvSpPr>
            <p:nvPr/>
          </p:nvSpPr>
          <p:spPr bwMode="auto">
            <a:xfrm>
              <a:off x="5346700" y="952500"/>
              <a:ext cx="216000" cy="1044000"/>
            </a:xfrm>
            <a:prstGeom prst="leftBrace">
              <a:avLst>
                <a:gd name="adj1" fmla="val 33408"/>
                <a:gd name="adj2" fmla="val 50000"/>
              </a:avLst>
            </a:prstGeom>
            <a:noFill/>
            <a:ln w="19050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112"/>
            <p:cNvSpPr>
              <a:spLocks noChangeArrowheads="1"/>
            </p:cNvSpPr>
            <p:nvPr/>
          </p:nvSpPr>
          <p:spPr bwMode="auto">
            <a:xfrm>
              <a:off x="5672138" y="795338"/>
              <a:ext cx="1981200" cy="4460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50" normalizeH="0" baseline="0" noProof="0" dirty="0">
                  <a:ln w="11430"/>
                  <a:gradFill>
                    <a:gsLst>
                      <a:gs pos="25000">
                        <a:srgbClr val="809DD0">
                          <a:satMod val="155000"/>
                        </a:srgbClr>
                      </a:gs>
                      <a:gs pos="100000">
                        <a:srgbClr val="809DD0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uLnTx/>
                  <a:uFillTx/>
                </a:rPr>
                <a:t>分布律</a:t>
              </a:r>
              <a:endParaRPr kumimoji="0" lang="zh-CN" altLang="en-US" sz="2300" b="1" i="0" u="none" strike="noStrike" kern="0" cap="none" spc="50" normalizeH="0" baseline="0" noProof="0" dirty="0">
                <a:ln w="11430"/>
                <a:gradFill>
                  <a:gsLst>
                    <a:gs pos="25000">
                      <a:srgbClr val="809DD0">
                        <a:satMod val="155000"/>
                      </a:srgbClr>
                    </a:gs>
                    <a:gs pos="100000">
                      <a:srgbClr val="809DD0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0" name="Rectangle 113"/>
            <p:cNvSpPr>
              <a:spLocks noChangeArrowheads="1"/>
            </p:cNvSpPr>
            <p:nvPr/>
          </p:nvSpPr>
          <p:spPr bwMode="auto">
            <a:xfrm>
              <a:off x="5672138" y="1250950"/>
              <a:ext cx="2232025" cy="44767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50" normalizeH="0" baseline="0" noProof="0">
                  <a:ln w="11430"/>
                  <a:gradFill>
                    <a:gsLst>
                      <a:gs pos="25000">
                        <a:srgbClr val="809DD0">
                          <a:satMod val="155000"/>
                        </a:srgbClr>
                      </a:gs>
                      <a:gs pos="100000">
                        <a:srgbClr val="809DD0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uLnTx/>
                  <a:uFillTx/>
                </a:rPr>
                <a:t>密度函数</a:t>
              </a:r>
              <a:endParaRPr kumimoji="0" lang="zh-CN" altLang="en-US" sz="2300" b="1" i="0" u="none" strike="noStrike" kern="0" cap="none" spc="50" normalizeH="0" baseline="0" noProof="0">
                <a:ln w="11430"/>
                <a:gradFill>
                  <a:gsLst>
                    <a:gs pos="25000">
                      <a:srgbClr val="809DD0">
                        <a:satMod val="155000"/>
                      </a:srgbClr>
                    </a:gs>
                    <a:gs pos="100000">
                      <a:srgbClr val="809DD0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</a:endParaRPr>
            </a:p>
          </p:txBody>
        </p:sp>
        <p:sp>
          <p:nvSpPr>
            <p:cNvPr id="11" name="Rectangle 114"/>
            <p:cNvSpPr>
              <a:spLocks noChangeArrowheads="1"/>
            </p:cNvSpPr>
            <p:nvPr/>
          </p:nvSpPr>
          <p:spPr bwMode="auto">
            <a:xfrm>
              <a:off x="5672138" y="1735138"/>
              <a:ext cx="2232025" cy="4460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0" cap="none" spc="50" normalizeH="0" baseline="0" noProof="0">
                  <a:ln w="11430"/>
                  <a:gradFill>
                    <a:gsLst>
                      <a:gs pos="25000">
                        <a:srgbClr val="809DD0">
                          <a:satMod val="155000"/>
                        </a:srgbClr>
                      </a:gs>
                      <a:gs pos="100000">
                        <a:srgbClr val="809DD0">
                          <a:shade val="45000"/>
                          <a:satMod val="165000"/>
                        </a:srgb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uLnTx/>
                  <a:uFillTx/>
                </a:rPr>
                <a:t>分布函数</a:t>
              </a:r>
              <a:endParaRPr kumimoji="0" lang="zh-CN" altLang="en-US" sz="2300" b="1" i="0" u="none" strike="noStrike" kern="0" cap="none" spc="50" normalizeH="0" baseline="0" noProof="0">
                <a:ln w="11430"/>
                <a:gradFill>
                  <a:gsLst>
                    <a:gs pos="25000">
                      <a:srgbClr val="809DD0">
                        <a:satMod val="155000"/>
                      </a:srgbClr>
                    </a:gs>
                    <a:gs pos="100000">
                      <a:srgbClr val="809DD0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</a:endParaRPr>
            </a:p>
          </p:txBody>
        </p:sp>
      </p:grpSp>
      <p:grpSp>
        <p:nvGrpSpPr>
          <p:cNvPr id="12" name="组合 18"/>
          <p:cNvGrpSpPr/>
          <p:nvPr/>
        </p:nvGrpSpPr>
        <p:grpSpPr bwMode="auto">
          <a:xfrm>
            <a:off x="1992706" y="2905327"/>
            <a:ext cx="3346450" cy="446087"/>
            <a:chOff x="1879600" y="2080132"/>
            <a:chExt cx="3346450" cy="446088"/>
          </a:xfrm>
        </p:grpSpPr>
        <p:sp>
          <p:nvSpPr>
            <p:cNvPr id="13" name="Rectangle 55"/>
            <p:cNvSpPr>
              <a:spLocks noChangeArrowheads="1"/>
            </p:cNvSpPr>
            <p:nvPr/>
          </p:nvSpPr>
          <p:spPr bwMode="auto">
            <a:xfrm>
              <a:off x="2646363" y="2080132"/>
              <a:ext cx="2579687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全面、详细、完整</a:t>
              </a: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WordArt 117"/>
            <p:cNvSpPr>
              <a:spLocks noChangeArrowheads="1" noChangeShapeType="1" noTextEdit="1"/>
            </p:cNvSpPr>
            <p:nvPr/>
          </p:nvSpPr>
          <p:spPr bwMode="auto">
            <a:xfrm>
              <a:off x="1879600" y="2181225"/>
              <a:ext cx="558800" cy="2714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特点</a:t>
              </a:r>
              <a:endParaRPr kumimoji="0" lang="zh-CN" altLang="en-US" sz="23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" name="组合 19"/>
          <p:cNvGrpSpPr/>
          <p:nvPr/>
        </p:nvGrpSpPr>
        <p:grpSpPr bwMode="auto">
          <a:xfrm>
            <a:off x="1992706" y="3405389"/>
            <a:ext cx="4835525" cy="446088"/>
            <a:chOff x="1879600" y="2581275"/>
            <a:chExt cx="4835525" cy="446088"/>
          </a:xfrm>
        </p:grpSpPr>
        <p:sp>
          <p:nvSpPr>
            <p:cNvPr id="16" name="WordArt 121"/>
            <p:cNvSpPr>
              <a:spLocks noChangeArrowheads="1" noChangeShapeType="1" noTextEdit="1"/>
            </p:cNvSpPr>
            <p:nvPr/>
          </p:nvSpPr>
          <p:spPr bwMode="auto">
            <a:xfrm>
              <a:off x="1879600" y="2681288"/>
              <a:ext cx="558800" cy="258762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不足</a:t>
              </a:r>
              <a:endParaRPr kumimoji="0" lang="zh-CN" altLang="en-US" sz="23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122"/>
            <p:cNvSpPr>
              <a:spLocks noChangeArrowheads="1"/>
            </p:cNvSpPr>
            <p:nvPr/>
          </p:nvSpPr>
          <p:spPr bwMode="auto">
            <a:xfrm>
              <a:off x="2646363" y="2581275"/>
              <a:ext cx="4068762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Tx/>
                <a:buFont typeface="Wingdings" panose="05000000000000000000" pitchFamily="2" charset="2"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复杂、重点不突出</a:t>
              </a: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6"/>
          <p:cNvGrpSpPr/>
          <p:nvPr/>
        </p:nvGrpSpPr>
        <p:grpSpPr bwMode="auto">
          <a:xfrm>
            <a:off x="1572018" y="4024514"/>
            <a:ext cx="5883275" cy="446088"/>
            <a:chOff x="1479550" y="3269997"/>
            <a:chExt cx="5883275" cy="446087"/>
          </a:xfrm>
        </p:grpSpPr>
        <p:sp>
          <p:nvSpPr>
            <p:cNvPr id="19" name="Rectangle 123"/>
            <p:cNvSpPr>
              <a:spLocks noChangeArrowheads="1"/>
            </p:cNvSpPr>
            <p:nvPr/>
          </p:nvSpPr>
          <p:spPr bwMode="auto">
            <a:xfrm>
              <a:off x="2646363" y="3269997"/>
              <a:ext cx="4716462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怎样粗线条地描述随机变量的特性</a:t>
              </a:r>
              <a:r>
                <a:rPr kumimoji="0" lang="en-US" altLang="zh-CN" sz="2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?</a:t>
              </a: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WordArt 127"/>
            <p:cNvSpPr>
              <a:spLocks noChangeArrowheads="1" noChangeShapeType="1" noTextEdit="1"/>
            </p:cNvSpPr>
            <p:nvPr/>
          </p:nvSpPr>
          <p:spPr bwMode="auto">
            <a:xfrm>
              <a:off x="1924050" y="3354388"/>
              <a:ext cx="522288" cy="3048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问题</a:t>
              </a:r>
              <a:endParaRPr kumimoji="0" lang="zh-CN" altLang="en-US" sz="23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21" name="Picture 23" descr="G:\ppt\数学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550" y="3354388"/>
              <a:ext cx="31432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17"/>
          <p:cNvGrpSpPr/>
          <p:nvPr/>
        </p:nvGrpSpPr>
        <p:grpSpPr bwMode="auto">
          <a:xfrm>
            <a:off x="1581543" y="4557914"/>
            <a:ext cx="5573713" cy="446088"/>
            <a:chOff x="1489075" y="3804411"/>
            <a:chExt cx="5573713" cy="446087"/>
          </a:xfrm>
        </p:grpSpPr>
        <p:sp>
          <p:nvSpPr>
            <p:cNvPr id="23" name="Rectangle 124"/>
            <p:cNvSpPr>
              <a:spLocks noChangeArrowheads="1"/>
            </p:cNvSpPr>
            <p:nvPr/>
          </p:nvSpPr>
          <p:spPr bwMode="auto">
            <a:xfrm>
              <a:off x="2646363" y="3804411"/>
              <a:ext cx="4416425" cy="446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简单明了、特征鲜明、直观实用</a:t>
              </a:r>
              <a:endParaRPr kumimoji="0" lang="zh-CN" altLang="en-US" sz="2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WordArt 131"/>
            <p:cNvSpPr>
              <a:spLocks noChangeArrowheads="1" noChangeShapeType="1" noTextEdit="1"/>
            </p:cNvSpPr>
            <p:nvPr/>
          </p:nvSpPr>
          <p:spPr bwMode="auto">
            <a:xfrm>
              <a:off x="1895475" y="3883025"/>
              <a:ext cx="582613" cy="271463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3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要求</a:t>
              </a:r>
              <a:endParaRPr kumimoji="0" lang="zh-CN" altLang="en-US" sz="23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25" name="Picture 23" descr="G:\ppt\数学\MB\圆球.png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075" y="3868738"/>
              <a:ext cx="314325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矩形 25"/>
          <p:cNvSpPr>
            <a:spLocks noChangeAspect="1"/>
          </p:cNvSpPr>
          <p:nvPr/>
        </p:nvSpPr>
        <p:spPr bwMode="auto">
          <a:xfrm rot="2637886">
            <a:off x="1644311" y="3055456"/>
            <a:ext cx="180000" cy="180000"/>
          </a:xfrm>
          <a:prstGeom prst="rect">
            <a:avLst/>
          </a:prstGeom>
          <a:gradFill flip="none" rotWithShape="1">
            <a:gsLst>
              <a:gs pos="0">
                <a:srgbClr val="8CBE00">
                  <a:shade val="30000"/>
                  <a:satMod val="115000"/>
                </a:srgbClr>
              </a:gs>
              <a:gs pos="50000">
                <a:srgbClr val="8CBE00">
                  <a:shade val="67500"/>
                  <a:satMod val="115000"/>
                </a:srgbClr>
              </a:gs>
              <a:gs pos="100000">
                <a:srgbClr val="8CBE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809DD0">
                <a:satMod val="175000"/>
                <a:alpha val="40000"/>
              </a:srgbClr>
            </a:glow>
          </a:effec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/>
          <p:cNvSpPr>
            <a:spLocks noChangeAspect="1"/>
          </p:cNvSpPr>
          <p:nvPr/>
        </p:nvSpPr>
        <p:spPr bwMode="auto">
          <a:xfrm rot="2637886">
            <a:off x="1650113" y="3530523"/>
            <a:ext cx="180000" cy="180000"/>
          </a:xfrm>
          <a:prstGeom prst="rect">
            <a:avLst/>
          </a:prstGeom>
          <a:gradFill flip="none" rotWithShape="1">
            <a:gsLst>
              <a:gs pos="0">
                <a:srgbClr val="8CBE00">
                  <a:shade val="30000"/>
                  <a:satMod val="115000"/>
                </a:srgbClr>
              </a:gs>
              <a:gs pos="50000">
                <a:srgbClr val="8CBE00">
                  <a:shade val="67500"/>
                  <a:satMod val="115000"/>
                </a:srgbClr>
              </a:gs>
              <a:gs pos="100000">
                <a:srgbClr val="8CBE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809DD0">
                <a:satMod val="175000"/>
                <a:alpha val="40000"/>
              </a:srgbClr>
            </a:glow>
          </a:effectLst>
        </p:spPr>
        <p:txBody>
          <a:bodyPr wrap="none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55"/>
          <p:cNvGrpSpPr/>
          <p:nvPr/>
        </p:nvGrpSpPr>
        <p:grpSpPr bwMode="auto">
          <a:xfrm>
            <a:off x="1516063" y="3004896"/>
            <a:ext cx="2333625" cy="430213"/>
            <a:chOff x="613" y="1350"/>
            <a:chExt cx="1470" cy="362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613" y="1350"/>
              <a:ext cx="1470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的分布律为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" name="Object 239"/>
            <p:cNvGraphicFramePr>
              <a:graphicFrameLocks noChangeAspect="1"/>
            </p:cNvGraphicFramePr>
            <p:nvPr/>
          </p:nvGraphicFramePr>
          <p:xfrm>
            <a:off x="830" y="1424"/>
            <a:ext cx="289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46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2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0" y="1424"/>
                          <a:ext cx="289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41"/>
          <p:cNvSpPr>
            <a:spLocks noChangeArrowheads="1"/>
          </p:cNvSpPr>
          <p:nvPr/>
        </p:nvSpPr>
        <p:spPr bwMode="auto">
          <a:xfrm>
            <a:off x="3795713" y="4036771"/>
            <a:ext cx="962025" cy="4318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故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0" name="Object 240"/>
          <p:cNvGraphicFramePr>
            <a:graphicFrameLocks noChangeAspect="1"/>
          </p:cNvGraphicFramePr>
          <p:nvPr/>
        </p:nvGraphicFramePr>
        <p:xfrm>
          <a:off x="2590800" y="3538296"/>
          <a:ext cx="173037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7" name="公式" r:id="rId3" imgW="26009600" imgH="6096000" progId="Equation.3">
                  <p:embed/>
                </p:oleObj>
              </mc:Choice>
              <mc:Fallback>
                <p:oleObj name="公式" r:id="rId3" imgW="26009600" imgH="6096000" progId="Equation.3">
                  <p:embed/>
                  <p:pic>
                    <p:nvPicPr>
                      <p:cNvPr id="0" name="Object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38296"/>
                        <a:ext cx="1730375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41"/>
          <p:cNvGraphicFramePr>
            <a:graphicFrameLocks noChangeAspect="1"/>
          </p:cNvGraphicFramePr>
          <p:nvPr/>
        </p:nvGraphicFramePr>
        <p:xfrm>
          <a:off x="2271713" y="4368559"/>
          <a:ext cx="18097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8" name="公式" r:id="rId5" imgW="850265" imgH="355600" progId="Equation.3">
                  <p:embed/>
                </p:oleObj>
              </mc:Choice>
              <mc:Fallback>
                <p:oleObj name="公式" r:id="rId5" imgW="850265" imgH="355600" progId="Equation.3">
                  <p:embed/>
                  <p:pic>
                    <p:nvPicPr>
                      <p:cNvPr id="0" name="Object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713" y="4368559"/>
                        <a:ext cx="1809750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8"/>
          <p:cNvGrpSpPr/>
          <p:nvPr/>
        </p:nvGrpSpPr>
        <p:grpSpPr bwMode="auto">
          <a:xfrm>
            <a:off x="4230688" y="3335096"/>
            <a:ext cx="3103562" cy="776288"/>
            <a:chOff x="4114484" y="2433883"/>
            <a:chExt cx="2846943" cy="678656"/>
          </a:xfrm>
        </p:grpSpPr>
        <p:graphicFrame>
          <p:nvGraphicFramePr>
            <p:cNvPr id="13" name="Object 242"/>
            <p:cNvGraphicFramePr>
              <a:graphicFrameLocks noChangeAspect="1"/>
            </p:cNvGraphicFramePr>
            <p:nvPr/>
          </p:nvGraphicFramePr>
          <p:xfrm>
            <a:off x="4114484" y="2433883"/>
            <a:ext cx="1214933" cy="6786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49" name="Equation" r:id="rId7" imgW="19913600" imgH="11785600" progId="Equation.DSMT4">
                    <p:embed/>
                  </p:oleObj>
                </mc:Choice>
                <mc:Fallback>
                  <p:oleObj name="Equation" r:id="rId7" imgW="19913600" imgH="11785600" progId="Equation.DSMT4">
                    <p:embed/>
                    <p:pic>
                      <p:nvPicPr>
                        <p:cNvPr id="0" name="Object 2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484" y="2433883"/>
                          <a:ext cx="1214933" cy="6786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243"/>
            <p:cNvGraphicFramePr>
              <a:graphicFrameLocks noChangeAspect="1"/>
            </p:cNvGraphicFramePr>
            <p:nvPr/>
          </p:nvGraphicFramePr>
          <p:xfrm>
            <a:off x="5373395" y="2602685"/>
            <a:ext cx="1588032" cy="3274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0" name="Equation" r:id="rId9" imgW="26009600" imgH="5689600" progId="Equation.DSMT4">
                    <p:embed/>
                  </p:oleObj>
                </mc:Choice>
                <mc:Fallback>
                  <p:oleObj name="Equation" r:id="rId9" imgW="26009600" imgH="5689600" progId="Equation.DSMT4">
                    <p:embed/>
                    <p:pic>
                      <p:nvPicPr>
                        <p:cNvPr id="0" name="Object 2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3395" y="2602685"/>
                          <a:ext cx="1588032" cy="32742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244"/>
          <p:cNvGraphicFramePr>
            <a:graphicFrameLocks noChangeAspect="1"/>
          </p:cNvGraphicFramePr>
          <p:nvPr/>
        </p:nvGraphicFramePr>
        <p:xfrm>
          <a:off x="3022600" y="4943234"/>
          <a:ext cx="20494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1" name="Equation" r:id="rId11" imgW="27635200" imgH="12192000" progId="Equation.DSMT4">
                  <p:embed/>
                </p:oleObj>
              </mc:Choice>
              <mc:Fallback>
                <p:oleObj name="Equation" r:id="rId11" imgW="27635200" imgH="12192000" progId="Equation.DSMT4">
                  <p:embed/>
                  <p:pic>
                    <p:nvPicPr>
                      <p:cNvPr id="0" name="Object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4943234"/>
                        <a:ext cx="2049463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54"/>
          <p:cNvGrpSpPr/>
          <p:nvPr/>
        </p:nvGrpSpPr>
        <p:grpSpPr bwMode="auto">
          <a:xfrm>
            <a:off x="1050925" y="4024071"/>
            <a:ext cx="2817813" cy="430213"/>
            <a:chOff x="84" y="2104"/>
            <a:chExt cx="1775" cy="362"/>
          </a:xfrm>
        </p:grpSpPr>
        <p:sp>
          <p:nvSpPr>
            <p:cNvPr id="17" name="Rectangle 48"/>
            <p:cNvSpPr>
              <a:spLocks noChangeArrowheads="1"/>
            </p:cNvSpPr>
            <p:nvPr/>
          </p:nvSpPr>
          <p:spPr bwMode="auto">
            <a:xfrm>
              <a:off x="84" y="2104"/>
              <a:ext cx="177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称  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服从</a:t>
              </a:r>
              <a:r>
                <a:rPr kumimoji="1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超几何分布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8" name="Object 245"/>
            <p:cNvGraphicFramePr>
              <a:graphicFrameLocks noChangeAspect="1"/>
            </p:cNvGraphicFramePr>
            <p:nvPr/>
          </p:nvGraphicFramePr>
          <p:xfrm>
            <a:off x="310" y="2184"/>
            <a:ext cx="289" cy="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2" name="公式" r:id="rId13" imgW="177800" imgH="152400" progId="Equation.3">
                    <p:embed/>
                  </p:oleObj>
                </mc:Choice>
                <mc:Fallback>
                  <p:oleObj name="公式" r:id="rId13" imgW="177800" imgH="152400" progId="Equation.3">
                    <p:embed/>
                    <p:pic>
                      <p:nvPicPr>
                        <p:cNvPr id="0" name="Object 2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" y="2184"/>
                          <a:ext cx="289" cy="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AutoShape 56"/>
          <p:cNvSpPr>
            <a:spLocks noChangeAspect="1" noChangeArrowheads="1"/>
          </p:cNvSpPr>
          <p:nvPr/>
        </p:nvSpPr>
        <p:spPr bwMode="auto">
          <a:xfrm>
            <a:off x="3216275" y="4959109"/>
            <a:ext cx="1835150" cy="8636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AutoShape 57"/>
          <p:cNvSpPr>
            <a:spLocks noChangeArrowheads="1"/>
          </p:cNvSpPr>
          <p:nvPr/>
        </p:nvSpPr>
        <p:spPr bwMode="auto">
          <a:xfrm>
            <a:off x="5384800" y="4805121"/>
            <a:ext cx="2530475" cy="493713"/>
          </a:xfrm>
          <a:prstGeom prst="wedgeRectCallout">
            <a:avLst>
              <a:gd name="adj1" fmla="val -61931"/>
              <a:gd name="adj2" fmla="val 23041"/>
            </a:avLst>
          </a:prstGeom>
          <a:solidFill>
            <a:srgbClr val="C00000"/>
          </a:solidFill>
          <a:ln w="15875" algn="ctr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直接求和比较难</a:t>
            </a:r>
            <a:endParaRPr kumimoji="1" lang="zh-CN" altLang="en-US" sz="22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grpSp>
        <p:nvGrpSpPr>
          <p:cNvPr id="21" name="组合 7"/>
          <p:cNvGrpSpPr/>
          <p:nvPr/>
        </p:nvGrpSpPr>
        <p:grpSpPr bwMode="auto">
          <a:xfrm>
            <a:off x="1597025" y="2619134"/>
            <a:ext cx="6149975" cy="430212"/>
            <a:chOff x="1562850" y="1697119"/>
            <a:chExt cx="6149621" cy="430887"/>
          </a:xfrm>
        </p:grpSpPr>
        <p:sp>
          <p:nvSpPr>
            <p:cNvPr id="22" name="Rectangle 124"/>
            <p:cNvSpPr>
              <a:spLocks noChangeArrowheads="1"/>
            </p:cNvSpPr>
            <p:nvPr/>
          </p:nvSpPr>
          <p:spPr bwMode="auto">
            <a:xfrm>
              <a:off x="2181939" y="1697119"/>
              <a:ext cx="5530532" cy="43088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这是无放回取样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且产品件数不一定很大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WordArt 131"/>
            <p:cNvSpPr>
              <a:spLocks noChangeArrowheads="1" noChangeShapeType="1" noTextEdit="1"/>
            </p:cNvSpPr>
            <p:nvPr/>
          </p:nvSpPr>
          <p:spPr bwMode="auto">
            <a:xfrm>
              <a:off x="1903279" y="1787107"/>
              <a:ext cx="270562" cy="2690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10" cap="none" spc="0" normalizeH="0" baseline="0" noProof="0">
                  <a:ln w="12700">
                    <a:solidFill>
                      <a:srgbClr val="FF9900"/>
                    </a:solidFill>
                    <a:round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</a:rPr>
                <a:t>注</a:t>
              </a:r>
              <a:endParaRPr kumimoji="0" lang="zh-CN" altLang="en-US" sz="2200" b="1" i="0" u="none" strike="noStrike" kern="10" cap="none" spc="0" normalizeH="0" baseline="0" noProof="0">
                <a:ln w="12700">
                  <a:solidFill>
                    <a:srgbClr val="FF9900"/>
                  </a:solidFill>
                  <a:round/>
                </a:ln>
                <a:solidFill>
                  <a:srgbClr val="FF0000"/>
                </a:solidFill>
                <a:effectLst/>
                <a:uLnTx/>
                <a:uFillTx/>
                <a:cs typeface="+mn-ea"/>
              </a:endParaRPr>
            </a:p>
          </p:txBody>
        </p:sp>
        <p:pic>
          <p:nvPicPr>
            <p:cNvPr id="24" name="Picture 18" descr="E:\MB001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50" y="1803882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8"/>
          <p:cNvGrpSpPr/>
          <p:nvPr/>
        </p:nvGrpSpPr>
        <p:grpSpPr bwMode="auto">
          <a:xfrm>
            <a:off x="1516063" y="1879359"/>
            <a:ext cx="6805612" cy="431800"/>
            <a:chOff x="608" y="414"/>
            <a:chExt cx="4287" cy="362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608" y="414"/>
              <a:ext cx="4287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  </a:t>
              </a:r>
              <a:r>
                <a:rPr kumimoji="1" lang="zh-CN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件产品中有 </a:t>
              </a:r>
              <a:r>
                <a:rPr kumimoji="1" lang="zh-CN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1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件次品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在该批产品中任意取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7" name="Object 246"/>
            <p:cNvGraphicFramePr>
              <a:graphicFrameLocks noChangeAspect="1"/>
            </p:cNvGraphicFramePr>
            <p:nvPr/>
          </p:nvGraphicFramePr>
          <p:xfrm>
            <a:off x="1113" y="493"/>
            <a:ext cx="28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3" name="公式" r:id="rId16" imgW="177800" imgH="165100" progId="Equation.3">
                    <p:embed/>
                  </p:oleObj>
                </mc:Choice>
                <mc:Fallback>
                  <p:oleObj name="公式" r:id="rId16" imgW="177800" imgH="165100" progId="Equation.3">
                    <p:embed/>
                    <p:pic>
                      <p:nvPicPr>
                        <p:cNvPr id="0" name="Object 2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" y="493"/>
                          <a:ext cx="289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47"/>
            <p:cNvGraphicFramePr>
              <a:graphicFrameLocks noChangeAspect="1"/>
            </p:cNvGraphicFramePr>
            <p:nvPr/>
          </p:nvGraphicFramePr>
          <p:xfrm>
            <a:off x="2184" y="487"/>
            <a:ext cx="33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4" name="公式" r:id="rId18" imgW="203200" imgH="152400" progId="Equation.3">
                    <p:embed/>
                  </p:oleObj>
                </mc:Choice>
                <mc:Fallback>
                  <p:oleObj name="公式" r:id="rId18" imgW="203200" imgH="152400" progId="Equation.3">
                    <p:embed/>
                    <p:pic>
                      <p:nvPicPr>
                        <p:cNvPr id="0" name="Object 2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4" y="487"/>
                          <a:ext cx="33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/>
          <p:cNvGrpSpPr/>
          <p:nvPr/>
        </p:nvGrpSpPr>
        <p:grpSpPr bwMode="auto">
          <a:xfrm>
            <a:off x="1074738" y="2219084"/>
            <a:ext cx="5284787" cy="455612"/>
            <a:chOff x="-124" y="743"/>
            <a:chExt cx="3329" cy="383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-5" y="743"/>
              <a:ext cx="3210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件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 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表示取出的次品个数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求 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2" name="Object 248"/>
            <p:cNvGraphicFramePr>
              <a:graphicFrameLocks noChangeAspect="1"/>
            </p:cNvGraphicFramePr>
            <p:nvPr/>
          </p:nvGraphicFramePr>
          <p:xfrm>
            <a:off x="-124" y="840"/>
            <a:ext cx="207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5" name="公式" r:id="rId20" imgW="127000" imgH="139700" progId="Equation.3">
                    <p:embed/>
                  </p:oleObj>
                </mc:Choice>
                <mc:Fallback>
                  <p:oleObj name="公式" r:id="rId20" imgW="127000" imgH="139700" progId="Equation.3">
                    <p:embed/>
                    <p:pic>
                      <p:nvPicPr>
                        <p:cNvPr id="0" name="Object 2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24" y="840"/>
                          <a:ext cx="207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249"/>
            <p:cNvGraphicFramePr>
              <a:graphicFrameLocks noChangeAspect="1"/>
            </p:cNvGraphicFramePr>
            <p:nvPr/>
          </p:nvGraphicFramePr>
          <p:xfrm>
            <a:off x="494" y="817"/>
            <a:ext cx="29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6" name="公式" r:id="rId22" imgW="177800" imgH="152400" progId="Equation.3">
                    <p:embed/>
                  </p:oleObj>
                </mc:Choice>
                <mc:Fallback>
                  <p:oleObj name="公式" r:id="rId22" imgW="177800" imgH="152400" progId="Equation.3">
                    <p:embed/>
                    <p:pic>
                      <p:nvPicPr>
                        <p:cNvPr id="0" name="Object 2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817"/>
                          <a:ext cx="29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250"/>
            <p:cNvGraphicFramePr>
              <a:graphicFrameLocks noChangeAspect="1"/>
            </p:cNvGraphicFramePr>
            <p:nvPr/>
          </p:nvGraphicFramePr>
          <p:xfrm>
            <a:off x="2552" y="791"/>
            <a:ext cx="60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357" name="公式" r:id="rId24" imgW="431800" imgH="203200" progId="Equation.3">
                    <p:embed/>
                  </p:oleObj>
                </mc:Choice>
                <mc:Fallback>
                  <p:oleObj name="公式" r:id="rId24" imgW="431800" imgH="203200" progId="Equation.3">
                    <p:embed/>
                    <p:pic>
                      <p:nvPicPr>
                        <p:cNvPr id="0" name="Object 2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2" y="791"/>
                          <a:ext cx="600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Group 28"/>
          <p:cNvGrpSpPr/>
          <p:nvPr/>
        </p:nvGrpSpPr>
        <p:grpSpPr bwMode="auto">
          <a:xfrm>
            <a:off x="1516063" y="1879359"/>
            <a:ext cx="6805612" cy="431800"/>
            <a:chOff x="608" y="414"/>
            <a:chExt cx="4287" cy="36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608" y="414"/>
              <a:ext cx="4287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例  </a:t>
              </a:r>
              <a:r>
                <a:rPr kumimoji="1" lang="zh-CN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件产品中有 </a:t>
              </a:r>
              <a:r>
                <a:rPr kumimoji="1" lang="zh-CN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1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件次品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在该批产品中任意取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1113" y="493"/>
            <a:ext cx="289" cy="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4" name="公式" r:id="rId1" imgW="177800" imgH="165100" progId="Equation.3">
                    <p:embed/>
                  </p:oleObj>
                </mc:Choice>
                <mc:Fallback>
                  <p:oleObj name="公式" r:id="rId1" imgW="177800" imgH="1651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" y="493"/>
                          <a:ext cx="289" cy="2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2184" y="487"/>
            <a:ext cx="33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5" name="公式" r:id="rId3" imgW="203200" imgH="152400" progId="Equation.3">
                    <p:embed/>
                  </p:oleObj>
                </mc:Choice>
                <mc:Fallback>
                  <p:oleObj name="公式" r:id="rId3" imgW="203200" imgH="1524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4" y="487"/>
                          <a:ext cx="33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29"/>
          <p:cNvGrpSpPr/>
          <p:nvPr/>
        </p:nvGrpSpPr>
        <p:grpSpPr bwMode="auto">
          <a:xfrm>
            <a:off x="1074738" y="2219084"/>
            <a:ext cx="5284787" cy="455612"/>
            <a:chOff x="-124" y="743"/>
            <a:chExt cx="3329" cy="383"/>
          </a:xfrm>
        </p:grpSpPr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-5" y="743"/>
              <a:ext cx="3210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件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 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表示取出的次品个数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求 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-124" y="840"/>
            <a:ext cx="207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6" name="公式" r:id="rId5" imgW="127000" imgH="139700" progId="Equation.3">
                    <p:embed/>
                  </p:oleObj>
                </mc:Choice>
                <mc:Fallback>
                  <p:oleObj name="公式" r:id="rId5" imgW="127000" imgH="1397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24" y="840"/>
                          <a:ext cx="207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5"/>
            <p:cNvGraphicFramePr>
              <a:graphicFrameLocks noChangeAspect="1"/>
            </p:cNvGraphicFramePr>
            <p:nvPr/>
          </p:nvGraphicFramePr>
          <p:xfrm>
            <a:off x="494" y="817"/>
            <a:ext cx="29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7" name="公式" r:id="rId7" imgW="177800" imgH="152400" progId="Equation.3">
                    <p:embed/>
                  </p:oleObj>
                </mc:Choice>
                <mc:Fallback>
                  <p:oleObj name="公式" r:id="rId7" imgW="177800" imgH="1524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817"/>
                          <a:ext cx="29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"/>
            <p:cNvGraphicFramePr>
              <a:graphicFrameLocks noChangeAspect="1"/>
            </p:cNvGraphicFramePr>
            <p:nvPr/>
          </p:nvGraphicFramePr>
          <p:xfrm>
            <a:off x="2552" y="791"/>
            <a:ext cx="600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8" name="公式" r:id="rId9" imgW="431800" imgH="203200" progId="Equation.3">
                    <p:embed/>
                  </p:oleObj>
                </mc:Choice>
                <mc:Fallback>
                  <p:oleObj name="公式" r:id="rId9" imgW="4318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2" y="791"/>
                          <a:ext cx="600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1535113" y="2588971"/>
            <a:ext cx="5238750" cy="4318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解法二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利用随机变量的分解求解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令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7" name="组合 30"/>
          <p:cNvGrpSpPr/>
          <p:nvPr/>
        </p:nvGrpSpPr>
        <p:grpSpPr bwMode="auto">
          <a:xfrm>
            <a:off x="1527175" y="3631959"/>
            <a:ext cx="4949825" cy="581025"/>
            <a:chOff x="1162910" y="2455014"/>
            <a:chExt cx="4949693" cy="582011"/>
          </a:xfrm>
        </p:grpSpPr>
        <p:sp>
          <p:nvSpPr>
            <p:cNvPr id="18" name="Rectangle 33"/>
            <p:cNvSpPr>
              <a:spLocks noChangeArrowheads="1"/>
            </p:cNvSpPr>
            <p:nvPr/>
          </p:nvSpPr>
          <p:spPr bwMode="auto">
            <a:xfrm>
              <a:off x="1162910" y="2486818"/>
              <a:ext cx="766743" cy="43094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9" name="Object 14"/>
            <p:cNvGraphicFramePr>
              <a:graphicFrameLocks noChangeAspect="1"/>
            </p:cNvGraphicFramePr>
            <p:nvPr/>
          </p:nvGraphicFramePr>
          <p:xfrm>
            <a:off x="1550243" y="2455014"/>
            <a:ext cx="4562360" cy="5820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9" name="Equation" r:id="rId11" imgW="83312000" imgH="9347200" progId="Equation.DSMT4">
                    <p:embed/>
                  </p:oleObj>
                </mc:Choice>
                <mc:Fallback>
                  <p:oleObj name="Equation" r:id="rId11" imgW="83312000" imgH="93472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0243" y="2455014"/>
                          <a:ext cx="4562360" cy="5820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5"/>
          <p:cNvGraphicFramePr>
            <a:graphicFrameLocks noChangeAspect="1"/>
          </p:cNvGraphicFramePr>
          <p:nvPr/>
        </p:nvGraphicFramePr>
        <p:xfrm>
          <a:off x="2068513" y="4486034"/>
          <a:ext cx="17795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00" name="公式" r:id="rId13" imgW="30073600" imgH="10972800" progId="Equation.3">
                  <p:embed/>
                </p:oleObj>
              </mc:Choice>
              <mc:Fallback>
                <p:oleObj name="公式" r:id="rId13" imgW="30073600" imgH="10972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4486034"/>
                        <a:ext cx="1779587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6"/>
          <p:cNvGraphicFramePr>
            <a:graphicFrameLocks noChangeAspect="1"/>
          </p:cNvGraphicFramePr>
          <p:nvPr/>
        </p:nvGraphicFramePr>
        <p:xfrm>
          <a:off x="3824288" y="4503496"/>
          <a:ext cx="2568575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01" name="Equation" r:id="rId15" imgW="39420800" imgH="10972800" progId="Equation.DSMT4">
                  <p:embed/>
                </p:oleObj>
              </mc:Choice>
              <mc:Fallback>
                <p:oleObj name="Equation" r:id="rId15" imgW="39420800" imgH="10972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4503496"/>
                        <a:ext cx="2568575" cy="682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7"/>
          <p:cNvGraphicFramePr>
            <a:graphicFrameLocks noChangeAspect="1"/>
          </p:cNvGraphicFramePr>
          <p:nvPr/>
        </p:nvGraphicFramePr>
        <p:xfrm>
          <a:off x="3446463" y="5206759"/>
          <a:ext cx="252253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02" name="Equation" r:id="rId17" imgW="35356800" imgH="11785600" progId="Equation.DSMT4">
                  <p:embed/>
                </p:oleObj>
              </mc:Choice>
              <mc:Fallback>
                <p:oleObj name="Equation" r:id="rId17" imgW="35356800" imgH="11785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5206759"/>
                        <a:ext cx="2522537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1479550" y="5357571"/>
            <a:ext cx="1966913" cy="43021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从而求得公式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4" name="Group 47"/>
          <p:cNvGrpSpPr/>
          <p:nvPr/>
        </p:nvGrpSpPr>
        <p:grpSpPr bwMode="auto">
          <a:xfrm>
            <a:off x="2506663" y="2941396"/>
            <a:ext cx="5094287" cy="763588"/>
            <a:chOff x="1481" y="1388"/>
            <a:chExt cx="3209" cy="641"/>
          </a:xfrm>
        </p:grpSpPr>
        <p:sp>
          <p:nvSpPr>
            <p:cNvPr id="25" name="Rectangle 31"/>
            <p:cNvSpPr>
              <a:spLocks noChangeArrowheads="1"/>
            </p:cNvSpPr>
            <p:nvPr/>
          </p:nvSpPr>
          <p:spPr bwMode="auto">
            <a:xfrm>
              <a:off x="2609" y="1644"/>
              <a:ext cx="937" cy="362"/>
            </a:xfrm>
            <a:prstGeom prst="rect">
              <a:avLst/>
            </a:prstGeom>
            <a:noFill/>
            <a:ln w="19050" algn="ctr">
              <a:noFill/>
              <a:miter lim="800000"/>
              <a:headEnd type="none" w="lg" len="lg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否则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41"/>
            <p:cNvSpPr>
              <a:spLocks noChangeArrowheads="1"/>
            </p:cNvSpPr>
            <p:nvPr/>
          </p:nvSpPr>
          <p:spPr bwMode="auto">
            <a:xfrm>
              <a:off x="2153" y="1388"/>
              <a:ext cx="2170" cy="362"/>
            </a:xfrm>
            <a:prstGeom prst="rect">
              <a:avLst/>
            </a:prstGeom>
            <a:noFill/>
            <a:ln w="19050" algn="ctr">
              <a:noFill/>
              <a:miter lim="800000"/>
              <a:headEnd type="none" w="lg" len="lg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第   件取出是次品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7" name="Object 18"/>
            <p:cNvGraphicFramePr>
              <a:graphicFrameLocks noChangeAspect="1"/>
            </p:cNvGraphicFramePr>
            <p:nvPr/>
          </p:nvGraphicFramePr>
          <p:xfrm>
            <a:off x="1481" y="1390"/>
            <a:ext cx="706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03" name="公式" r:id="rId19" imgW="558800" imgH="431800" progId="Equation.3">
                    <p:embed/>
                  </p:oleObj>
                </mc:Choice>
                <mc:Fallback>
                  <p:oleObj name="公式" r:id="rId19" imgW="558800" imgH="431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1" y="1390"/>
                          <a:ext cx="706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19"/>
            <p:cNvGraphicFramePr>
              <a:graphicFrameLocks noChangeAspect="1"/>
            </p:cNvGraphicFramePr>
            <p:nvPr/>
          </p:nvGraphicFramePr>
          <p:xfrm>
            <a:off x="2387" y="1432"/>
            <a:ext cx="20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04" name="公式" r:id="rId21" imgW="127000" imgH="177165" progId="Equation.3">
                    <p:embed/>
                  </p:oleObj>
                </mc:Choice>
                <mc:Fallback>
                  <p:oleObj name="公式" r:id="rId21" imgW="127000" imgH="177165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7" y="1432"/>
                          <a:ext cx="20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0"/>
            <p:cNvGraphicFramePr>
              <a:graphicFrameLocks noChangeAspect="1"/>
            </p:cNvGraphicFramePr>
            <p:nvPr/>
          </p:nvGraphicFramePr>
          <p:xfrm>
            <a:off x="3673" y="1538"/>
            <a:ext cx="101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05" name="公式" r:id="rId23" imgW="799465" imgH="203200" progId="Equation.3">
                    <p:embed/>
                  </p:oleObj>
                </mc:Choice>
                <mc:Fallback>
                  <p:oleObj name="公式" r:id="rId23" imgW="799465" imgH="2032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3" y="1538"/>
                          <a:ext cx="1017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50"/>
          <p:cNvGrpSpPr/>
          <p:nvPr/>
        </p:nvGrpSpPr>
        <p:grpSpPr bwMode="auto">
          <a:xfrm>
            <a:off x="1512888" y="4154246"/>
            <a:ext cx="3522662" cy="431800"/>
            <a:chOff x="196" y="2466"/>
            <a:chExt cx="2219" cy="363"/>
          </a:xfrm>
        </p:grpSpPr>
        <p:graphicFrame>
          <p:nvGraphicFramePr>
            <p:cNvPr id="32" name="Object 21"/>
            <p:cNvGraphicFramePr>
              <a:graphicFrameLocks noChangeAspect="1"/>
            </p:cNvGraphicFramePr>
            <p:nvPr/>
          </p:nvGraphicFramePr>
          <p:xfrm>
            <a:off x="561" y="2489"/>
            <a:ext cx="1519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06" name="公式" r:id="rId25" imgW="1244600" imgH="203200" progId="Equation.3">
                    <p:embed/>
                  </p:oleObj>
                </mc:Choice>
                <mc:Fallback>
                  <p:oleObj name="公式" r:id="rId25" imgW="1244600" imgH="203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" y="2489"/>
                          <a:ext cx="1519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Rectangle 48"/>
            <p:cNvSpPr>
              <a:spLocks noChangeArrowheads="1"/>
            </p:cNvSpPr>
            <p:nvPr/>
          </p:nvSpPr>
          <p:spPr bwMode="auto">
            <a:xfrm>
              <a:off x="196" y="2466"/>
              <a:ext cx="771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因为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49"/>
            <p:cNvSpPr>
              <a:spLocks noChangeArrowheads="1"/>
            </p:cNvSpPr>
            <p:nvPr/>
          </p:nvSpPr>
          <p:spPr bwMode="auto">
            <a:xfrm>
              <a:off x="2030" y="2467"/>
              <a:ext cx="38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5" name="Object 22"/>
          <p:cNvGraphicFramePr>
            <a:graphicFrameLocks noChangeAspect="1"/>
          </p:cNvGraphicFramePr>
          <p:nvPr/>
        </p:nvGraphicFramePr>
        <p:xfrm>
          <a:off x="6326188" y="4528896"/>
          <a:ext cx="836612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07" name="Equation" r:id="rId27" imgW="11785600" imgH="9347200" progId="Equation.DSMT4">
                  <p:embed/>
                </p:oleObj>
              </mc:Choice>
              <mc:Fallback>
                <p:oleObj name="Equation" r:id="rId27" imgW="11785600" imgH="93472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6188" y="4528896"/>
                        <a:ext cx="836612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AutoShape 52"/>
          <p:cNvSpPr>
            <a:spLocks noChangeAspect="1" noChangeArrowheads="1"/>
          </p:cNvSpPr>
          <p:nvPr/>
        </p:nvSpPr>
        <p:spPr bwMode="auto">
          <a:xfrm>
            <a:off x="3384550" y="5224221"/>
            <a:ext cx="2579688" cy="68421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</a:ln>
          <a:effectLst/>
        </p:spPr>
        <p:txBody>
          <a:bodyPr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AutoShape 54"/>
          <p:cNvSpPr>
            <a:spLocks noChangeArrowheads="1"/>
          </p:cNvSpPr>
          <p:nvPr/>
        </p:nvSpPr>
        <p:spPr bwMode="auto">
          <a:xfrm>
            <a:off x="6219825" y="5170805"/>
            <a:ext cx="2430145" cy="941070"/>
          </a:xfrm>
          <a:prstGeom prst="wedgeRectCallout">
            <a:avLst>
              <a:gd name="adj1" fmla="val -20985"/>
              <a:gd name="adj2" fmla="val 79747"/>
            </a:avLst>
          </a:prstGeom>
          <a:solidFill>
            <a:srgbClr val="C00000"/>
          </a:solidFill>
          <a:ln w="25400" algn="ctr">
            <a:noFill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构造适当的概率模型求复杂公式的值是常用的数学技巧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  <p:bldP spid="36" grpId="0" animBg="1"/>
      <p:bldP spid="37" grpId="0" bldLvl="0" animBg="1"/>
      <p:bldP spid="37" grpId="1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53"/>
          <p:cNvSpPr>
            <a:spLocks noChangeArrowheads="1"/>
          </p:cNvSpPr>
          <p:nvPr/>
        </p:nvSpPr>
        <p:spPr bwMode="auto">
          <a:xfrm>
            <a:off x="1455256" y="1798852"/>
            <a:ext cx="6727825" cy="43180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</a:rPr>
              <a:t> 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掷一颗骰子直到所有点数全部出现为止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求所需投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226"/>
          <p:cNvGraphicFramePr>
            <a:graphicFrameLocks noChangeAspect="1"/>
          </p:cNvGraphicFramePr>
          <p:nvPr/>
        </p:nvGraphicFramePr>
        <p:xfrm>
          <a:off x="2406169" y="2818027"/>
          <a:ext cx="49942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4" name="公式" r:id="rId1" imgW="82092800" imgH="6096000" progId="Equation.3">
                  <p:embed/>
                </p:oleObj>
              </mc:Choice>
              <mc:Fallback>
                <p:oleObj name="公式" r:id="rId1" imgW="82092800" imgH="6096000" progId="Equation.3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169" y="2818027"/>
                        <a:ext cx="49942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27"/>
          <p:cNvGraphicFramePr>
            <a:graphicFrameLocks noChangeAspect="1"/>
          </p:cNvGraphicFramePr>
          <p:nvPr/>
        </p:nvGraphicFramePr>
        <p:xfrm>
          <a:off x="2406169" y="3146639"/>
          <a:ext cx="5391150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5" name="公式" r:id="rId3" imgW="86156800" imgH="6502400" progId="Equation.3">
                  <p:embed/>
                </p:oleObj>
              </mc:Choice>
              <mc:Fallback>
                <p:oleObj name="公式" r:id="rId3" imgW="86156800" imgH="6502400" progId="Equation.3">
                  <p:embed/>
                  <p:pic>
                    <p:nvPicPr>
                      <p:cNvPr id="0" name="Object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169" y="3146639"/>
                        <a:ext cx="5391150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 bwMode="auto">
          <a:xfrm>
            <a:off x="907569" y="3405402"/>
            <a:ext cx="3006725" cy="447675"/>
            <a:chOff x="343242" y="2133600"/>
            <a:chExt cx="3006725" cy="446276"/>
          </a:xfrm>
        </p:grpSpPr>
        <p:sp>
          <p:nvSpPr>
            <p:cNvPr id="10" name="Rectangle 57"/>
            <p:cNvSpPr>
              <a:spLocks noChangeArrowheads="1"/>
            </p:cNvSpPr>
            <p:nvPr/>
          </p:nvSpPr>
          <p:spPr bwMode="auto">
            <a:xfrm>
              <a:off x="343242" y="2133600"/>
              <a:ext cx="3006725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sym typeface="Symbol" panose="05050102010706020507" pitchFamily="18" charset="2"/>
                </a:rPr>
                <a:t>类似地定义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Symbol" panose="05050102010706020507" pitchFamily="18" charset="2"/>
              </a:endParaRPr>
            </a:p>
          </p:txBody>
        </p:sp>
        <p:graphicFrame>
          <p:nvGraphicFramePr>
            <p:cNvPr id="11" name="Object 228"/>
            <p:cNvGraphicFramePr>
              <a:graphicFrameLocks noChangeAspect="1"/>
            </p:cNvGraphicFramePr>
            <p:nvPr/>
          </p:nvGraphicFramePr>
          <p:xfrm>
            <a:off x="1848856" y="2202050"/>
            <a:ext cx="1266571" cy="363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396" name="公式" r:id="rId5" imgW="20726400" imgH="6096000" progId="Equation.3">
                    <p:embed/>
                  </p:oleObj>
                </mc:Choice>
                <mc:Fallback>
                  <p:oleObj name="公式" r:id="rId5" imgW="20726400" imgH="6096000" progId="Equation.3">
                    <p:embed/>
                    <p:pic>
                      <p:nvPicPr>
                        <p:cNvPr id="0" name="Object 2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8856" y="2202050"/>
                          <a:ext cx="1266571" cy="3631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3631719" y="3405402"/>
            <a:ext cx="831850" cy="4460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Symbol" panose="05050102010706020507" pitchFamily="18" charset="2"/>
              </a:rPr>
              <a:t>则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Symbol" panose="05050102010706020507" pitchFamily="18" charset="2"/>
            </a:endParaRPr>
          </a:p>
        </p:txBody>
      </p:sp>
      <p:graphicFrame>
        <p:nvGraphicFramePr>
          <p:cNvPr id="13" name="Object 229"/>
          <p:cNvGraphicFramePr>
            <a:graphicFrameLocks noChangeAspect="1"/>
          </p:cNvGraphicFramePr>
          <p:nvPr/>
        </p:nvGraphicFramePr>
        <p:xfrm>
          <a:off x="2556981" y="3786402"/>
          <a:ext cx="34956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7" name="公式" r:id="rId7" imgW="57302400" imgH="6096000" progId="Equation.3">
                  <p:embed/>
                </p:oleObj>
              </mc:Choice>
              <mc:Fallback>
                <p:oleObj name="公式" r:id="rId7" imgW="57302400" imgH="6096000" progId="Equation.3">
                  <p:embed/>
                  <p:pic>
                    <p:nvPicPr>
                      <p:cNvPr id="0" name="Object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981" y="3786402"/>
                        <a:ext cx="34956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1431444" y="4056277"/>
            <a:ext cx="844550" cy="446087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sym typeface="Symbol" panose="05050102010706020507" pitchFamily="18" charset="2"/>
              </a:rPr>
              <a:t>又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Symbol" panose="05050102010706020507" pitchFamily="18" charset="2"/>
            </a:endParaRPr>
          </a:p>
        </p:txBody>
      </p:sp>
      <p:graphicFrame>
        <p:nvGraphicFramePr>
          <p:cNvPr id="15" name="Object 230"/>
          <p:cNvGraphicFramePr>
            <a:graphicFrameLocks noChangeAspect="1"/>
          </p:cNvGraphicFramePr>
          <p:nvPr/>
        </p:nvGraphicFramePr>
        <p:xfrm>
          <a:off x="1826731" y="4027702"/>
          <a:ext cx="4881563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8" name="Equation" r:id="rId9" imgW="83312000" imgH="9347200" progId="Equation.DSMT4">
                  <p:embed/>
                </p:oleObj>
              </mc:Choice>
              <mc:Fallback>
                <p:oleObj name="Equation" r:id="rId9" imgW="83312000" imgH="9347200" progId="Equation.DSMT4">
                  <p:embed/>
                  <p:pic>
                    <p:nvPicPr>
                      <p:cNvPr id="0" name="Object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6731" y="4027702"/>
                        <a:ext cx="4881563" cy="55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31"/>
          <p:cNvGraphicFramePr>
            <a:graphicFrameLocks noChangeAspect="1"/>
          </p:cNvGraphicFramePr>
          <p:nvPr/>
        </p:nvGraphicFramePr>
        <p:xfrm>
          <a:off x="1701319" y="4456327"/>
          <a:ext cx="5205412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9" name="Equation" r:id="rId11" imgW="84124800" imgH="10972800" progId="Equation.DSMT4">
                  <p:embed/>
                </p:oleObj>
              </mc:Choice>
              <mc:Fallback>
                <p:oleObj name="Equation" r:id="rId11" imgW="84124800" imgH="10972800" progId="Equation.DSMT4">
                  <p:embed/>
                  <p:pic>
                    <p:nvPicPr>
                      <p:cNvPr id="0" name="Object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319" y="4456327"/>
                        <a:ext cx="5205412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32"/>
          <p:cNvGraphicFramePr>
            <a:graphicFrameLocks noChangeAspect="1"/>
          </p:cNvGraphicFramePr>
          <p:nvPr/>
        </p:nvGraphicFramePr>
        <p:xfrm>
          <a:off x="1440969" y="5027827"/>
          <a:ext cx="445611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0" name="公式" r:id="rId13" imgW="75184000" imgH="6096000" progId="Equation.3">
                  <p:embed/>
                </p:oleObj>
              </mc:Choice>
              <mc:Fallback>
                <p:oleObj name="公式" r:id="rId13" imgW="75184000" imgH="6096000" progId="Equation.3">
                  <p:embed/>
                  <p:pic>
                    <p:nvPicPr>
                      <p:cNvPr id="0" name="Object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0969" y="5027827"/>
                        <a:ext cx="4456112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33"/>
          <p:cNvGraphicFramePr>
            <a:graphicFrameLocks noChangeAspect="1"/>
          </p:cNvGraphicFramePr>
          <p:nvPr/>
        </p:nvGraphicFramePr>
        <p:xfrm>
          <a:off x="2417281" y="5286589"/>
          <a:ext cx="11906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1" name="公式" r:id="rId15" imgW="19507200" imgH="10972800" progId="Equation.3">
                  <p:embed/>
                </p:oleObj>
              </mc:Choice>
              <mc:Fallback>
                <p:oleObj name="公式" r:id="rId15" imgW="19507200" imgH="10972800" progId="Equation.3">
                  <p:embed/>
                  <p:pic>
                    <p:nvPicPr>
                      <p:cNvPr id="0" name="Object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7281" y="5286589"/>
                        <a:ext cx="1190625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34"/>
          <p:cNvGraphicFramePr>
            <a:graphicFrameLocks noChangeAspect="1"/>
          </p:cNvGraphicFramePr>
          <p:nvPr/>
        </p:nvGraphicFramePr>
        <p:xfrm>
          <a:off x="3612669" y="5319927"/>
          <a:ext cx="34671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2" name="公式" r:id="rId17" imgW="56896000" imgH="9347200" progId="Equation.3">
                  <p:embed/>
                </p:oleObj>
              </mc:Choice>
              <mc:Fallback>
                <p:oleObj name="公式" r:id="rId17" imgW="56896000" imgH="9347200" progId="Equation.3">
                  <p:embed/>
                  <p:pic>
                    <p:nvPicPr>
                      <p:cNvPr id="0" name="Object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2669" y="5319927"/>
                        <a:ext cx="3467100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73"/>
          <p:cNvGrpSpPr/>
          <p:nvPr/>
        </p:nvGrpSpPr>
        <p:grpSpPr bwMode="auto">
          <a:xfrm>
            <a:off x="896456" y="2124289"/>
            <a:ext cx="3405188" cy="447675"/>
            <a:chOff x="0" y="667"/>
            <a:chExt cx="2145" cy="376"/>
          </a:xfrm>
        </p:grpSpPr>
        <p:sp>
          <p:nvSpPr>
            <p:cNvPr id="21" name="Rectangle 72"/>
            <p:cNvSpPr>
              <a:spLocks noChangeArrowheads="1"/>
            </p:cNvSpPr>
            <p:nvPr/>
          </p:nvSpPr>
          <p:spPr bwMode="auto">
            <a:xfrm>
              <a:off x="0" y="667"/>
              <a:ext cx="2104" cy="3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掷次数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的数学期望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2" name="Object 235"/>
            <p:cNvGraphicFramePr>
              <a:graphicFrameLocks noChangeAspect="1"/>
            </p:cNvGraphicFramePr>
            <p:nvPr/>
          </p:nvGraphicFramePr>
          <p:xfrm>
            <a:off x="581" y="730"/>
            <a:ext cx="19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403" name="Equation" r:id="rId19" imgW="4876800" imgH="4470400" progId="Equation.DSMT4">
                    <p:embed/>
                  </p:oleObj>
                </mc:Choice>
                <mc:Fallback>
                  <p:oleObj name="Equation" r:id="rId19" imgW="4876800" imgH="4470400" progId="Equation.DSMT4">
                    <p:embed/>
                    <p:pic>
                      <p:nvPicPr>
                        <p:cNvPr id="0" name="Object 2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1" y="730"/>
                          <a:ext cx="194" cy="2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36"/>
            <p:cNvGraphicFramePr>
              <a:graphicFrameLocks noChangeAspect="1"/>
            </p:cNvGraphicFramePr>
            <p:nvPr/>
          </p:nvGraphicFramePr>
          <p:xfrm>
            <a:off x="1640" y="695"/>
            <a:ext cx="505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404" name="Equation" r:id="rId21" imgW="11379200" imgH="6096000" progId="Equation.DSMT4">
                    <p:embed/>
                  </p:oleObj>
                </mc:Choice>
                <mc:Fallback>
                  <p:oleObj name="Equation" r:id="rId21" imgW="11379200" imgH="6096000" progId="Equation.DSMT4">
                    <p:embed/>
                    <p:pic>
                      <p:nvPicPr>
                        <p:cNvPr id="0" name="Object 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0" y="695"/>
                          <a:ext cx="505" cy="3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组合 2"/>
          <p:cNvGrpSpPr/>
          <p:nvPr/>
        </p:nvGrpSpPr>
        <p:grpSpPr bwMode="auto">
          <a:xfrm>
            <a:off x="1466369" y="2468777"/>
            <a:ext cx="3846512" cy="446087"/>
            <a:chOff x="1190604" y="1411865"/>
            <a:chExt cx="3847229" cy="446276"/>
          </a:xfrm>
        </p:grpSpPr>
        <p:graphicFrame>
          <p:nvGraphicFramePr>
            <p:cNvPr id="25" name="Object 237"/>
            <p:cNvGraphicFramePr>
              <a:graphicFrameLocks noChangeAspect="1"/>
            </p:cNvGraphicFramePr>
            <p:nvPr/>
          </p:nvGraphicFramePr>
          <p:xfrm>
            <a:off x="2131552" y="1444170"/>
            <a:ext cx="2906281" cy="3631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405" name="公式" r:id="rId23" imgW="46736000" imgH="6096000" progId="Equation.3">
                    <p:embed/>
                  </p:oleObj>
                </mc:Choice>
                <mc:Fallback>
                  <p:oleObj name="公式" r:id="rId23" imgW="46736000" imgH="6096000" progId="Equation.3">
                    <p:embed/>
                    <p:pic>
                      <p:nvPicPr>
                        <p:cNvPr id="0" name="Object 2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31552" y="1444170"/>
                          <a:ext cx="2906281" cy="3631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Rectangle 74"/>
            <p:cNvSpPr>
              <a:spLocks noChangeArrowheads="1"/>
            </p:cNvSpPr>
            <p:nvPr/>
          </p:nvSpPr>
          <p:spPr bwMode="auto">
            <a:xfrm>
              <a:off x="1190604" y="1411865"/>
              <a:ext cx="1667186" cy="44627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令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492911" y="1879359"/>
            <a:ext cx="6818312" cy="4318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一公司经营某种原料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根据调查了解到该原料的市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3"/>
          <p:cNvGrpSpPr/>
          <p:nvPr/>
        </p:nvGrpSpPr>
        <p:grpSpPr bwMode="auto">
          <a:xfrm>
            <a:off x="1043648" y="2217497"/>
            <a:ext cx="7140575" cy="434975"/>
            <a:chOff x="444" y="742"/>
            <a:chExt cx="4498" cy="366"/>
          </a:xfrm>
        </p:grpSpPr>
        <p:sp>
          <p:nvSpPr>
            <p:cNvPr id="8" name="Text Box 58"/>
            <p:cNvSpPr txBox="1">
              <a:spLocks noChangeArrowheads="1"/>
            </p:cNvSpPr>
            <p:nvPr/>
          </p:nvSpPr>
          <p:spPr bwMode="auto">
            <a:xfrm>
              <a:off x="444" y="762"/>
              <a:ext cx="2403" cy="285"/>
            </a:xfrm>
            <a:prstGeom prst="rect">
              <a:avLst/>
            </a:prstGeom>
            <a:noFill/>
            <a:ln w="28575">
              <a:noFill/>
              <a:miter lim="800000"/>
            </a:ln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场需求量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112"/>
            <p:cNvGraphicFramePr>
              <a:graphicFrameLocks noChangeAspect="1"/>
            </p:cNvGraphicFramePr>
            <p:nvPr/>
          </p:nvGraphicFramePr>
          <p:xfrm>
            <a:off x="1153" y="771"/>
            <a:ext cx="1340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3" name="公式" r:id="rId1" imgW="989965" imgH="203200" progId="Equation.3">
                    <p:embed/>
                  </p:oleObj>
                </mc:Choice>
                <mc:Fallback>
                  <p:oleObj name="公式" r:id="rId1" imgW="989965" imgH="203200" progId="Equation.3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3" y="771"/>
                          <a:ext cx="1340" cy="3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2444" y="742"/>
              <a:ext cx="2498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单位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: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吨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每出售一吨原料公司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957923" y="2549284"/>
            <a:ext cx="7277100" cy="43021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可获利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千元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若积压一吨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则公司要损失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楷体" panose="02010609060101010101" pitchFamily="49" charset="-122"/>
              </a:rPr>
              <a:t>0.5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千元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 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问公司应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Rectangle 110"/>
          <p:cNvSpPr>
            <a:spLocks noChangeArrowheads="1"/>
          </p:cNvSpPr>
          <p:nvPr/>
        </p:nvSpPr>
        <p:spPr bwMode="auto">
          <a:xfrm>
            <a:off x="934111" y="2900122"/>
            <a:ext cx="4549775" cy="430212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该组织多少货源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可以使收益最大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3" name="Group 10"/>
          <p:cNvGrpSpPr/>
          <p:nvPr/>
        </p:nvGrpSpPr>
        <p:grpSpPr bwMode="auto">
          <a:xfrm>
            <a:off x="1515136" y="3246197"/>
            <a:ext cx="5240337" cy="430212"/>
            <a:chOff x="555" y="1969"/>
            <a:chExt cx="3301" cy="362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555" y="1969"/>
              <a:ext cx="328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公司应组织货源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吨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5" name="Object 113"/>
            <p:cNvGraphicFramePr>
              <a:graphicFrameLocks noChangeAspect="1"/>
            </p:cNvGraphicFramePr>
            <p:nvPr/>
          </p:nvGraphicFramePr>
          <p:xfrm>
            <a:off x="2266" y="2045"/>
            <a:ext cx="20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4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6" y="2045"/>
                          <a:ext cx="206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114"/>
            <p:cNvGraphicFramePr>
              <a:graphicFrameLocks noChangeAspect="1"/>
            </p:cNvGraphicFramePr>
            <p:nvPr/>
          </p:nvGraphicFramePr>
          <p:xfrm>
            <a:off x="2639" y="2021"/>
            <a:ext cx="121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5" name="公式" r:id="rId5" imgW="939165" imgH="177800" progId="Equation.3">
                    <p:embed/>
                  </p:oleObj>
                </mc:Choice>
                <mc:Fallback>
                  <p:oleObj name="公式" r:id="rId5" imgW="939165" imgH="177800" progId="Equation.3">
                    <p:embed/>
                    <p:pic>
                      <p:nvPicPr>
                        <p:cNvPr id="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9" y="2021"/>
                          <a:ext cx="1217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45223" y="4811472"/>
            <a:ext cx="3217863" cy="498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于是公司的平均获利为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8" name="Group 15"/>
          <p:cNvGrpSpPr/>
          <p:nvPr/>
        </p:nvGrpSpPr>
        <p:grpSpPr bwMode="auto">
          <a:xfrm>
            <a:off x="1489736" y="3574809"/>
            <a:ext cx="3214687" cy="430213"/>
            <a:chOff x="0" y="2324"/>
            <a:chExt cx="2025" cy="362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0" y="2324"/>
              <a:ext cx="202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又设公司获利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千元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" name="Object 115"/>
            <p:cNvGraphicFramePr>
              <a:graphicFrameLocks noChangeAspect="1"/>
            </p:cNvGraphicFramePr>
            <p:nvPr/>
          </p:nvGraphicFramePr>
          <p:xfrm>
            <a:off x="1100" y="2387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146" name="公式" r:id="rId7" imgW="152400" imgH="152400" progId="Equation.3">
                    <p:embed/>
                  </p:oleObj>
                </mc:Choice>
                <mc:Fallback>
                  <p:oleObj name="公式" r:id="rId7" imgW="152400" imgH="152400" progId="Equation.3">
                    <p:embed/>
                    <p:pic>
                      <p:nvPicPr>
                        <p:cNvPr id="0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" y="2387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Object 116"/>
          <p:cNvGraphicFramePr>
            <a:graphicFrameLocks noChangeAspect="1"/>
          </p:cNvGraphicFramePr>
          <p:nvPr/>
        </p:nvGraphicFramePr>
        <p:xfrm>
          <a:off x="1958048" y="3966922"/>
          <a:ext cx="54832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7" name="公式" r:id="rId9" imgW="2438400" imgH="482600" progId="Equation.3">
                  <p:embed/>
                </p:oleObj>
              </mc:Choice>
              <mc:Fallback>
                <p:oleObj name="公式" r:id="rId9" imgW="2438400" imgH="482600" progId="Equation.3">
                  <p:embed/>
                  <p:pic>
                    <p:nvPicPr>
                      <p:cNvPr id="0" name="Object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048" y="3966922"/>
                        <a:ext cx="54832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17"/>
          <p:cNvGraphicFramePr>
            <a:graphicFrameLocks noChangeAspect="1"/>
          </p:cNvGraphicFramePr>
          <p:nvPr/>
        </p:nvGraphicFramePr>
        <p:xfrm>
          <a:off x="2573998" y="5195647"/>
          <a:ext cx="42052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8" name="公式" r:id="rId11" imgW="2082800" imgH="279400" progId="Equation.3">
                  <p:embed/>
                </p:oleObj>
              </mc:Choice>
              <mc:Fallback>
                <p:oleObj name="公式" r:id="rId11" imgW="2082800" imgH="279400" progId="Equation.3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998" y="5195647"/>
                        <a:ext cx="420528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18"/>
          <p:cNvGraphicFramePr>
            <a:graphicFrameLocks noChangeAspect="1"/>
          </p:cNvGraphicFramePr>
          <p:nvPr/>
        </p:nvGraphicFramePr>
        <p:xfrm>
          <a:off x="3696361" y="4317759"/>
          <a:ext cx="36703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9" name="公式" r:id="rId13" imgW="1676400" imgH="330200" progId="Equation.3">
                  <p:embed/>
                </p:oleObj>
              </mc:Choice>
              <mc:Fallback>
                <p:oleObj name="公式" r:id="rId13" imgW="1676400" imgH="330200" progId="Equation.3">
                  <p:embed/>
                  <p:pic>
                    <p:nvPicPr>
                      <p:cNvPr id="0" name="Object 1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6361" y="4317759"/>
                        <a:ext cx="3670300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0"/>
          <p:cNvGrpSpPr/>
          <p:nvPr/>
        </p:nvGrpSpPr>
        <p:grpSpPr bwMode="auto">
          <a:xfrm>
            <a:off x="1504861" y="1879359"/>
            <a:ext cx="5240337" cy="430212"/>
            <a:chOff x="555" y="1969"/>
            <a:chExt cx="3301" cy="362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555" y="1969"/>
              <a:ext cx="328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公司应组织货源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吨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2266" y="2045"/>
            <a:ext cx="20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77" name="公式" r:id="rId1" imgW="127000" imgH="139700" progId="Equation.3">
                    <p:embed/>
                  </p:oleObj>
                </mc:Choice>
                <mc:Fallback>
                  <p:oleObj name="公式" r:id="rId1" imgW="127000" imgH="1397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6" y="2045"/>
                          <a:ext cx="206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0"/>
            <p:cNvGraphicFramePr>
              <a:graphicFrameLocks noChangeAspect="1"/>
            </p:cNvGraphicFramePr>
            <p:nvPr/>
          </p:nvGraphicFramePr>
          <p:xfrm>
            <a:off x="2639" y="2021"/>
            <a:ext cx="121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78" name="公式" r:id="rId3" imgW="939165" imgH="177800" progId="Equation.3">
                    <p:embed/>
                  </p:oleObj>
                </mc:Choice>
                <mc:Fallback>
                  <p:oleObj name="公式" r:id="rId3" imgW="939165" imgH="1778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9" y="2021"/>
                          <a:ext cx="1217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934948" y="3444634"/>
            <a:ext cx="3217863" cy="498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于是公司的平均获利为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" name="Group 15"/>
          <p:cNvGrpSpPr/>
          <p:nvPr/>
        </p:nvGrpSpPr>
        <p:grpSpPr bwMode="auto">
          <a:xfrm>
            <a:off x="1479461" y="2207971"/>
            <a:ext cx="3214687" cy="430213"/>
            <a:chOff x="0" y="2324"/>
            <a:chExt cx="2025" cy="362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0" y="2324"/>
              <a:ext cx="202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又设公司获利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千元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11"/>
            <p:cNvGraphicFramePr>
              <a:graphicFrameLocks noChangeAspect="1"/>
            </p:cNvGraphicFramePr>
            <p:nvPr/>
          </p:nvGraphicFramePr>
          <p:xfrm>
            <a:off x="1100" y="2387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79" name="公式" r:id="rId5" imgW="152400" imgH="152400" progId="Equation.3">
                    <p:embed/>
                  </p:oleObj>
                </mc:Choice>
                <mc:Fallback>
                  <p:oleObj name="公式" r:id="rId5" imgW="152400" imgH="1524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" y="2387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12"/>
          <p:cNvGraphicFramePr>
            <a:graphicFrameLocks noChangeAspect="1"/>
          </p:cNvGraphicFramePr>
          <p:nvPr/>
        </p:nvGraphicFramePr>
        <p:xfrm>
          <a:off x="1947773" y="2600084"/>
          <a:ext cx="54832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0" name="公式" r:id="rId7" imgW="2438400" imgH="482600" progId="Equation.3">
                  <p:embed/>
                </p:oleObj>
              </mc:Choice>
              <mc:Fallback>
                <p:oleObj name="公式" r:id="rId7" imgW="2438400" imgH="482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773" y="2600084"/>
                        <a:ext cx="54832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3"/>
          <p:cNvGraphicFramePr>
            <a:graphicFrameLocks noChangeAspect="1"/>
          </p:cNvGraphicFramePr>
          <p:nvPr/>
        </p:nvGraphicFramePr>
        <p:xfrm>
          <a:off x="2563723" y="3795471"/>
          <a:ext cx="42052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1" name="公式" r:id="rId9" imgW="2082800" imgH="279400" progId="Equation.3">
                  <p:embed/>
                </p:oleObj>
              </mc:Choice>
              <mc:Fallback>
                <p:oleObj name="公式" r:id="rId9" imgW="2082800" imgH="2794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723" y="3795471"/>
                        <a:ext cx="420528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4"/>
          <p:cNvGraphicFramePr>
            <a:graphicFrameLocks noChangeAspect="1"/>
          </p:cNvGraphicFramePr>
          <p:nvPr/>
        </p:nvGraphicFramePr>
        <p:xfrm>
          <a:off x="3686086" y="2950921"/>
          <a:ext cx="36703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2" name="公式" r:id="rId11" imgW="1676400" imgH="330200" progId="Equation.3">
                  <p:embed/>
                </p:oleObj>
              </mc:Choice>
              <mc:Fallback>
                <p:oleObj name="公式" r:id="rId11" imgW="1676400" imgH="330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086" y="2950921"/>
                        <a:ext cx="3670300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5"/>
          <p:cNvGraphicFramePr>
            <a:graphicFrameLocks noChangeAspect="1"/>
          </p:cNvGraphicFramePr>
          <p:nvPr/>
        </p:nvGraphicFramePr>
        <p:xfrm>
          <a:off x="3190786" y="5235334"/>
          <a:ext cx="384810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3" name="Equation" r:id="rId13" imgW="50393600" imgH="8534400" progId="Equation.DSMT4">
                  <p:embed/>
                </p:oleObj>
              </mc:Choice>
              <mc:Fallback>
                <p:oleObj name="Equation" r:id="rId13" imgW="50393600" imgH="8534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0786" y="5235334"/>
                        <a:ext cx="3848100" cy="617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"/>
          <p:cNvGraphicFramePr>
            <a:graphicFrameLocks noChangeAspect="1"/>
          </p:cNvGraphicFramePr>
          <p:nvPr/>
        </p:nvGraphicFramePr>
        <p:xfrm>
          <a:off x="3213011" y="4227271"/>
          <a:ext cx="2057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4" name="公式" r:id="rId15" imgW="977900" imgH="330200" progId="Equation.3">
                  <p:embed/>
                </p:oleObj>
              </mc:Choice>
              <mc:Fallback>
                <p:oleObj name="公式" r:id="rId15" imgW="977900" imgH="330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3011" y="4227271"/>
                        <a:ext cx="2057400" cy="64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7"/>
          <p:cNvGraphicFramePr>
            <a:graphicFrameLocks noChangeAspect="1"/>
          </p:cNvGraphicFramePr>
          <p:nvPr/>
        </p:nvGraphicFramePr>
        <p:xfrm>
          <a:off x="3200311" y="4701934"/>
          <a:ext cx="44958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5" name="公式" r:id="rId17" imgW="2133600" imgH="330200" progId="Equation.3">
                  <p:embed/>
                </p:oleObj>
              </mc:Choice>
              <mc:Fallback>
                <p:oleObj name="公式" r:id="rId17" imgW="2133600" imgH="330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311" y="4701934"/>
                        <a:ext cx="449580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3060110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0"/>
          <p:cNvGrpSpPr/>
          <p:nvPr/>
        </p:nvGrpSpPr>
        <p:grpSpPr bwMode="auto">
          <a:xfrm>
            <a:off x="1525409" y="1879359"/>
            <a:ext cx="5240337" cy="430212"/>
            <a:chOff x="555" y="1969"/>
            <a:chExt cx="3301" cy="362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555" y="1969"/>
              <a:ext cx="328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公司应组织货源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吨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" name="Object 2"/>
            <p:cNvGraphicFramePr>
              <a:graphicFrameLocks noChangeAspect="1"/>
            </p:cNvGraphicFramePr>
            <p:nvPr/>
          </p:nvGraphicFramePr>
          <p:xfrm>
            <a:off x="2266" y="2045"/>
            <a:ext cx="206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10" name="公式" r:id="rId1" imgW="127000" imgH="139700" progId="Equation.3">
                    <p:embed/>
                  </p:oleObj>
                </mc:Choice>
                <mc:Fallback>
                  <p:oleObj name="公式" r:id="rId1" imgW="127000" imgH="1397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6" y="2045"/>
                          <a:ext cx="206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"/>
            <p:cNvGraphicFramePr>
              <a:graphicFrameLocks noChangeAspect="1"/>
            </p:cNvGraphicFramePr>
            <p:nvPr/>
          </p:nvGraphicFramePr>
          <p:xfrm>
            <a:off x="2639" y="2021"/>
            <a:ext cx="1217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11" name="公式" r:id="rId3" imgW="939165" imgH="177800" progId="Equation.3">
                    <p:embed/>
                  </p:oleObj>
                </mc:Choice>
                <mc:Fallback>
                  <p:oleObj name="公式" r:id="rId3" imgW="939165" imgH="177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9" y="2021"/>
                          <a:ext cx="1217" cy="2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955496" y="3444634"/>
            <a:ext cx="3217863" cy="498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于是公司的平均获利为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" name="Group 15"/>
          <p:cNvGrpSpPr/>
          <p:nvPr/>
        </p:nvGrpSpPr>
        <p:grpSpPr bwMode="auto">
          <a:xfrm>
            <a:off x="1500009" y="2207971"/>
            <a:ext cx="3214687" cy="430213"/>
            <a:chOff x="0" y="2324"/>
            <a:chExt cx="2025" cy="362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0" y="2324"/>
              <a:ext cx="2025" cy="3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又设公司获利 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千元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1100" y="2387"/>
            <a:ext cx="252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312" name="公式" r:id="rId5" imgW="152400" imgH="152400" progId="Equation.3">
                    <p:embed/>
                  </p:oleObj>
                </mc:Choice>
                <mc:Fallback>
                  <p:oleObj name="公式" r:id="rId5" imgW="152400" imgH="1524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" y="2387"/>
                          <a:ext cx="252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" name="Object 5"/>
          <p:cNvGraphicFramePr>
            <a:graphicFrameLocks noChangeAspect="1"/>
          </p:cNvGraphicFramePr>
          <p:nvPr/>
        </p:nvGraphicFramePr>
        <p:xfrm>
          <a:off x="1968321" y="2600084"/>
          <a:ext cx="54832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3" name="公式" r:id="rId7" imgW="2438400" imgH="482600" progId="Equation.3">
                  <p:embed/>
                </p:oleObj>
              </mc:Choice>
              <mc:Fallback>
                <p:oleObj name="公式" r:id="rId7" imgW="24384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321" y="2600084"/>
                        <a:ext cx="54832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/>
        </p:nvGraphicFramePr>
        <p:xfrm>
          <a:off x="2584271" y="3795471"/>
          <a:ext cx="42052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4" name="公式" r:id="rId9" imgW="2082800" imgH="279400" progId="Equation.3">
                  <p:embed/>
                </p:oleObj>
              </mc:Choice>
              <mc:Fallback>
                <p:oleObj name="公式" r:id="rId9" imgW="2082800" imgH="279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271" y="3795471"/>
                        <a:ext cx="420528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3706634" y="2950921"/>
          <a:ext cx="36703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5" name="公式" r:id="rId11" imgW="1676400" imgH="330200" progId="Equation.3">
                  <p:embed/>
                </p:oleObj>
              </mc:Choice>
              <mc:Fallback>
                <p:oleObj name="公式" r:id="rId11" imgW="1676400" imgH="330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634" y="2950921"/>
                        <a:ext cx="3670300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3228796" y="4235209"/>
          <a:ext cx="38481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6" name="Equation" r:id="rId13" imgW="50393600" imgH="8534400" progId="Equation.DSMT4">
                  <p:embed/>
                </p:oleObj>
              </mc:Choice>
              <mc:Fallback>
                <p:oleObj name="Equation" r:id="rId13" imgW="50393600" imgH="8534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796" y="4235209"/>
                        <a:ext cx="3848100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544959" y="4901959"/>
            <a:ext cx="1885950" cy="43021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解得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1598434" y="5482984"/>
            <a:ext cx="6981825" cy="430212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故公司应该组织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433.3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吨货源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可使平均收益最大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  <a:endParaRPr kumimoji="1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587321" y="4871796"/>
            <a:ext cx="823913" cy="46513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令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1" name="Object 11"/>
          <p:cNvGraphicFramePr>
            <a:graphicFrameLocks noChangeAspect="1"/>
          </p:cNvGraphicFramePr>
          <p:nvPr/>
        </p:nvGraphicFramePr>
        <p:xfrm>
          <a:off x="2020709" y="4787659"/>
          <a:ext cx="360203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7" name="公式" r:id="rId15" imgW="1777365" imgH="355600" progId="Equation.3">
                  <p:embed/>
                </p:oleObj>
              </mc:Choice>
              <mc:Fallback>
                <p:oleObj name="公式" r:id="rId15" imgW="1777365" imgH="3556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709" y="4787659"/>
                        <a:ext cx="3602037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2"/>
          <p:cNvGraphicFramePr>
            <a:graphicFrameLocks noChangeAspect="1"/>
          </p:cNvGraphicFramePr>
          <p:nvPr/>
        </p:nvGraphicFramePr>
        <p:xfrm>
          <a:off x="6410146" y="4940059"/>
          <a:ext cx="1125538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18" name="公式" r:id="rId17" imgW="583565" imgH="177800" progId="Equation.3">
                  <p:embed/>
                </p:oleObj>
              </mc:Choice>
              <mc:Fallback>
                <p:oleObj name="公式" r:id="rId17" imgW="583565" imgH="17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146" y="4940059"/>
                        <a:ext cx="1125538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762910" y="2276234"/>
            <a:ext cx="675699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  </a:t>
            </a: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注意到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次重复独立试验中某事件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发生的次数，且在每次试验中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发生的概率为</a:t>
            </a:r>
            <a:r>
              <a:rPr lang="en-US" altLang="zh-CN" sz="2200" b="0" i="1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8"/>
          <p:cNvGrpSpPr/>
          <p:nvPr/>
        </p:nvGrpSpPr>
        <p:grpSpPr bwMode="auto">
          <a:xfrm>
            <a:off x="1761323" y="1879358"/>
            <a:ext cx="5267387" cy="431127"/>
            <a:chOff x="1576122" y="923229"/>
            <a:chExt cx="5268587" cy="431817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1576122" y="923229"/>
              <a:ext cx="15068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3744320" y="923469"/>
              <a:ext cx="3100389" cy="431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试由期望性质求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0" name="Object 234"/>
            <p:cNvGraphicFramePr>
              <a:graphicFrameLocks noChangeAspect="1"/>
            </p:cNvGraphicFramePr>
            <p:nvPr/>
          </p:nvGraphicFramePr>
          <p:xfrm>
            <a:off x="2280142" y="999072"/>
            <a:ext cx="1546754" cy="355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39" name="公式" r:id="rId1" imgW="711200" imgH="203200" progId="Equation.3">
                    <p:embed/>
                  </p:oleObj>
                </mc:Choice>
                <mc:Fallback>
                  <p:oleObj name="公式" r:id="rId1" imgW="711200" imgH="203200" progId="Equation.3">
                    <p:embed/>
                    <p:pic>
                      <p:nvPicPr>
                        <p:cNvPr id="0" name="Object 2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0142" y="999072"/>
                          <a:ext cx="1546754" cy="3555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42"/>
            <p:cNvGraphicFramePr>
              <a:graphicFrameLocks noChangeAspect="1"/>
            </p:cNvGraphicFramePr>
            <p:nvPr/>
          </p:nvGraphicFramePr>
          <p:xfrm>
            <a:off x="5781591" y="1001188"/>
            <a:ext cx="939800" cy="351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40" name="公式" r:id="rId3" imgW="431800" imgH="203200" progId="Equation.3">
                    <p:embed/>
                  </p:oleObj>
                </mc:Choice>
                <mc:Fallback>
                  <p:oleObj name="公式" r:id="rId3" imgW="431800" imgH="203200" progId="Equation.3">
                    <p:embed/>
                    <p:pic>
                      <p:nvPicPr>
                        <p:cNvPr id="0" name="Object 2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1591" y="1001188"/>
                          <a:ext cx="939800" cy="351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47"/>
          <p:cNvGrpSpPr/>
          <p:nvPr/>
        </p:nvGrpSpPr>
        <p:grpSpPr bwMode="auto">
          <a:xfrm>
            <a:off x="2465183" y="3125332"/>
            <a:ext cx="6054724" cy="763588"/>
            <a:chOff x="1481" y="1388"/>
            <a:chExt cx="3814" cy="641"/>
          </a:xfrm>
        </p:grpSpPr>
        <p:sp>
          <p:nvSpPr>
            <p:cNvPr id="24" name="Rectangle 41"/>
            <p:cNvSpPr>
              <a:spLocks noChangeArrowheads="1"/>
            </p:cNvSpPr>
            <p:nvPr/>
          </p:nvSpPr>
          <p:spPr bwMode="auto">
            <a:xfrm>
              <a:off x="2153" y="1388"/>
              <a:ext cx="2170" cy="362"/>
            </a:xfrm>
            <a:prstGeom prst="rect">
              <a:avLst/>
            </a:prstGeom>
            <a:noFill/>
            <a:ln w="19050" algn="ctr">
              <a:noFill/>
              <a:miter lim="800000"/>
              <a:headEnd type="none" w="lg" len="lg"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第   次试验时事件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A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发生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5" name="Object 18"/>
            <p:cNvGraphicFramePr>
              <a:graphicFrameLocks noChangeAspect="1"/>
            </p:cNvGraphicFramePr>
            <p:nvPr/>
          </p:nvGraphicFramePr>
          <p:xfrm>
            <a:off x="1481" y="1390"/>
            <a:ext cx="706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41" name="Equation" r:id="rId5" imgW="558800" imgH="431800" progId="Equation.DSMT4">
                    <p:embed/>
                  </p:oleObj>
                </mc:Choice>
                <mc:Fallback>
                  <p:oleObj name="Equation" r:id="rId5" imgW="558800" imgH="431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1" y="1390"/>
                          <a:ext cx="706" cy="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19"/>
            <p:cNvGraphicFramePr>
              <a:graphicFrameLocks noChangeAspect="1"/>
            </p:cNvGraphicFramePr>
            <p:nvPr/>
          </p:nvGraphicFramePr>
          <p:xfrm>
            <a:off x="2387" y="1432"/>
            <a:ext cx="205" cy="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42" name="公式" r:id="rId7" imgW="127000" imgH="177165" progId="Equation.3">
                    <p:embed/>
                  </p:oleObj>
                </mc:Choice>
                <mc:Fallback>
                  <p:oleObj name="公式" r:id="rId7" imgW="127000" imgH="177165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7" y="1432"/>
                          <a:ext cx="205" cy="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0"/>
            <p:cNvGraphicFramePr>
              <a:graphicFrameLocks noChangeAspect="1"/>
            </p:cNvGraphicFramePr>
            <p:nvPr/>
          </p:nvGraphicFramePr>
          <p:xfrm>
            <a:off x="4278" y="1543"/>
            <a:ext cx="101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443" name="Equation" r:id="rId9" imgW="799465" imgH="203200" progId="Equation.DSMT4">
                    <p:embed/>
                  </p:oleObj>
                </mc:Choice>
                <mc:Fallback>
                  <p:oleObj name="Equation" r:id="rId9" imgW="799465" imgH="2032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8" y="1543"/>
                          <a:ext cx="1017" cy="3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3548768" y="3504328"/>
            <a:ext cx="3444875" cy="430887"/>
          </a:xfrm>
          <a:prstGeom prst="rect">
            <a:avLst/>
          </a:prstGeom>
          <a:noFill/>
          <a:ln w="19050" algn="ctr">
            <a:noFill/>
            <a:miter lim="800000"/>
            <a:headEnd type="none" w="lg" len="lg"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第   次试验时事件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不发生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902066" y="3563982"/>
          <a:ext cx="3143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4" name="Equation" r:id="rId11" imgW="304800" imgH="295910" progId="Equation.DSMT4">
                  <p:embed/>
                </p:oleObj>
              </mc:Choice>
              <mc:Fallback>
                <p:oleObj name="Equation" r:id="rId11" imgW="304800" imgH="295910" progId="Equation.DSMT4">
                  <p:embed/>
                  <p:pic>
                    <p:nvPicPr>
                      <p:cNvPr id="0" name="图片 8105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02066" y="3563982"/>
                        <a:ext cx="314325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61323" y="3996994"/>
          <a:ext cx="1553251" cy="423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5" name="Equation" r:id="rId13" imgW="20116800" imgH="5486400" progId="Equation.DSMT4">
                  <p:embed/>
                </p:oleObj>
              </mc:Choice>
              <mc:Fallback>
                <p:oleObj name="Equation" r:id="rId13" imgW="20116800" imgH="5486400" progId="Equation.DSMT4">
                  <p:embed/>
                  <p:pic>
                    <p:nvPicPr>
                      <p:cNvPr id="0" name="图片 8105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61323" y="3996994"/>
                        <a:ext cx="1553251" cy="4236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3248563" y="394849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是相互独立，且有</a:t>
            </a:r>
            <a:endParaRPr lang="zh-CN" altLang="en-US" sz="2400" dirty="0"/>
          </a:p>
        </p:txBody>
      </p: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3450760" y="4463077"/>
          <a:ext cx="2667183" cy="448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6" name="Equation" r:id="rId15" imgW="32613600" imgH="5486400" progId="Equation.DSMT4">
                  <p:embed/>
                </p:oleObj>
              </mc:Choice>
              <mc:Fallback>
                <p:oleObj name="Equation" r:id="rId15" imgW="32613600" imgH="5486400" progId="Equation.DSMT4">
                  <p:embed/>
                  <p:pic>
                    <p:nvPicPr>
                      <p:cNvPr id="0" name="图片 8105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50760" y="4463077"/>
                        <a:ext cx="2667183" cy="448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1953463" y="4975256"/>
          <a:ext cx="5978187" cy="435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7" name="Equation" r:id="rId17" imgW="75285600" imgH="5486400" progId="Equation.DSMT4">
                  <p:embed/>
                </p:oleObj>
              </mc:Choice>
              <mc:Fallback>
                <p:oleObj name="Equation" r:id="rId17" imgW="75285600" imgH="5486400" progId="Equation.DSMT4">
                  <p:embed/>
                  <p:pic>
                    <p:nvPicPr>
                      <p:cNvPr id="0" name="图片 8105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953463" y="4975256"/>
                        <a:ext cx="5978187" cy="435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2242477" y="5460649"/>
          <a:ext cx="5400157" cy="45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8" name="Equation" r:id="rId19" imgW="64922400" imgH="5486400" progId="Equation.DSMT4">
                  <p:embed/>
                </p:oleObj>
              </mc:Choice>
              <mc:Fallback>
                <p:oleObj name="Equation" r:id="rId19" imgW="64922400" imgH="5486400" progId="Equation.DSMT4">
                  <p:embed/>
                  <p:pic>
                    <p:nvPicPr>
                      <p:cNvPr id="0" name="图片 8105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42477" y="5460649"/>
                        <a:ext cx="5400157" cy="456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/>
        </p:nvGraphicFramePr>
        <p:xfrm>
          <a:off x="2584095" y="5951803"/>
          <a:ext cx="4716919" cy="446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49" name="Equation" r:id="rId21" imgW="57912000" imgH="5486400" progId="Equation.DSMT4">
                  <p:embed/>
                </p:oleObj>
              </mc:Choice>
              <mc:Fallback>
                <p:oleObj name="Equation" r:id="rId21" imgW="57912000" imgH="5486400" progId="Equation.DSMT4">
                  <p:embed/>
                  <p:pic>
                    <p:nvPicPr>
                      <p:cNvPr id="0" name="图片 8105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84095" y="5951803"/>
                        <a:ext cx="4716919" cy="446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矩形 33"/>
          <p:cNvSpPr/>
          <p:nvPr/>
        </p:nvSpPr>
        <p:spPr>
          <a:xfrm>
            <a:off x="979671" y="5904051"/>
            <a:ext cx="2038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由推论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得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8" grpId="0"/>
      <p:bldP spid="5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592168" y="2956374"/>
            <a:ext cx="40703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问怎样评估两人的射击水平？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74"/>
          <p:cNvGrpSpPr/>
          <p:nvPr/>
        </p:nvGrpSpPr>
        <p:grpSpPr bwMode="auto">
          <a:xfrm>
            <a:off x="982155" y="2177704"/>
            <a:ext cx="2886075" cy="588963"/>
            <a:chOff x="465" y="821"/>
            <a:chExt cx="2340" cy="510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83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951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419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887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2355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83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951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0.17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1419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0.28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887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0.45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2355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0.10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951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419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887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2355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V="1">
              <a:off x="465" y="1059"/>
              <a:ext cx="2340" cy="5"/>
            </a:xfrm>
            <a:prstGeom prst="line">
              <a:avLst/>
            </a:prstGeom>
            <a:noFill/>
            <a:ln w="381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483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483" y="821"/>
              <a:ext cx="1650" cy="1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483" y="1319"/>
              <a:ext cx="1650" cy="1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6" name="Object 210"/>
            <p:cNvGraphicFramePr>
              <a:graphicFrameLocks noChangeAspect="1"/>
            </p:cNvGraphicFramePr>
            <p:nvPr/>
          </p:nvGraphicFramePr>
          <p:xfrm>
            <a:off x="587" y="842"/>
            <a:ext cx="199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6" name="公式" r:id="rId1" imgW="292100" imgH="254000" progId="Equation.3">
                    <p:embed/>
                  </p:oleObj>
                </mc:Choice>
                <mc:Fallback>
                  <p:oleObj name="公式" r:id="rId1" imgW="292100" imgH="254000" progId="Equation.3">
                    <p:embed/>
                    <p:pic>
                      <p:nvPicPr>
                        <p:cNvPr id="0" name="Object 2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842"/>
                          <a:ext cx="199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11"/>
            <p:cNvGraphicFramePr>
              <a:graphicFrameLocks noChangeAspect="1"/>
            </p:cNvGraphicFramePr>
            <p:nvPr/>
          </p:nvGraphicFramePr>
          <p:xfrm>
            <a:off x="576" y="1049"/>
            <a:ext cx="24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7" name="公式" r:id="rId3" imgW="355600" imgH="342900" progId="Equation.3">
                    <p:embed/>
                  </p:oleObj>
                </mc:Choice>
                <mc:Fallback>
                  <p:oleObj name="公式" r:id="rId3" imgW="355600" imgH="342900" progId="Equation.3">
                    <p:embed/>
                    <p:pic>
                      <p:nvPicPr>
                        <p:cNvPr id="0" name="Object 2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049"/>
                          <a:ext cx="24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73"/>
          <p:cNvGrpSpPr/>
          <p:nvPr/>
        </p:nvGrpSpPr>
        <p:grpSpPr bwMode="auto">
          <a:xfrm>
            <a:off x="4618423" y="2139217"/>
            <a:ext cx="2886075" cy="635000"/>
            <a:chOff x="3114" y="821"/>
            <a:chExt cx="2340" cy="549"/>
          </a:xfrm>
        </p:grpSpPr>
        <p:sp>
          <p:nvSpPr>
            <p:cNvPr id="30" name="Line 22"/>
            <p:cNvSpPr>
              <a:spLocks noChangeShapeType="1"/>
            </p:cNvSpPr>
            <p:nvPr/>
          </p:nvSpPr>
          <p:spPr bwMode="auto">
            <a:xfrm>
              <a:off x="3129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3114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3582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4050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29"/>
            <p:cNvSpPr>
              <a:spLocks noChangeArrowheads="1"/>
            </p:cNvSpPr>
            <p:nvPr/>
          </p:nvSpPr>
          <p:spPr bwMode="auto">
            <a:xfrm>
              <a:off x="4518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0"/>
            <p:cNvSpPr>
              <a:spLocks noChangeArrowheads="1"/>
            </p:cNvSpPr>
            <p:nvPr/>
          </p:nvSpPr>
          <p:spPr bwMode="auto">
            <a:xfrm>
              <a:off x="4986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3114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2"/>
            <p:cNvSpPr>
              <a:spLocks noChangeArrowheads="1"/>
            </p:cNvSpPr>
            <p:nvPr/>
          </p:nvSpPr>
          <p:spPr bwMode="auto">
            <a:xfrm>
              <a:off x="3582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0.32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33"/>
            <p:cNvSpPr>
              <a:spLocks noChangeArrowheads="1"/>
            </p:cNvSpPr>
            <p:nvPr/>
          </p:nvSpPr>
          <p:spPr bwMode="auto">
            <a:xfrm>
              <a:off x="4050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0.28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4518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0.22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4986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0.18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Line 36"/>
            <p:cNvSpPr>
              <a:spLocks noChangeShapeType="1"/>
            </p:cNvSpPr>
            <p:nvPr/>
          </p:nvSpPr>
          <p:spPr bwMode="auto">
            <a:xfrm>
              <a:off x="3582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Line 37"/>
            <p:cNvSpPr>
              <a:spLocks noChangeShapeType="1"/>
            </p:cNvSpPr>
            <p:nvPr/>
          </p:nvSpPr>
          <p:spPr bwMode="auto">
            <a:xfrm>
              <a:off x="4050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Line 38"/>
            <p:cNvSpPr>
              <a:spLocks noChangeShapeType="1"/>
            </p:cNvSpPr>
            <p:nvPr/>
          </p:nvSpPr>
          <p:spPr bwMode="auto">
            <a:xfrm>
              <a:off x="4518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Line 39"/>
            <p:cNvSpPr>
              <a:spLocks noChangeShapeType="1"/>
            </p:cNvSpPr>
            <p:nvPr/>
          </p:nvSpPr>
          <p:spPr bwMode="auto">
            <a:xfrm>
              <a:off x="4986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8" name="Line 40"/>
            <p:cNvSpPr>
              <a:spLocks noChangeShapeType="1"/>
            </p:cNvSpPr>
            <p:nvPr/>
          </p:nvSpPr>
          <p:spPr bwMode="auto">
            <a:xfrm>
              <a:off x="3126" y="1088"/>
              <a:ext cx="2328" cy="1"/>
            </a:xfrm>
            <a:prstGeom prst="line">
              <a:avLst/>
            </a:prstGeom>
            <a:noFill/>
            <a:ln w="381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9" name="Line 41"/>
            <p:cNvSpPr>
              <a:spLocks noChangeShapeType="1"/>
            </p:cNvSpPr>
            <p:nvPr/>
          </p:nvSpPr>
          <p:spPr bwMode="auto">
            <a:xfrm>
              <a:off x="3114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>
              <a:off x="3114" y="1349"/>
              <a:ext cx="1650" cy="1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51" name="Object 212"/>
            <p:cNvGraphicFramePr>
              <a:graphicFrameLocks noChangeAspect="1"/>
            </p:cNvGraphicFramePr>
            <p:nvPr/>
          </p:nvGraphicFramePr>
          <p:xfrm>
            <a:off x="3263" y="872"/>
            <a:ext cx="17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8" name="公式" r:id="rId5" imgW="254000" imgH="254000" progId="Equation.3">
                    <p:embed/>
                  </p:oleObj>
                </mc:Choice>
                <mc:Fallback>
                  <p:oleObj name="公式" r:id="rId5" imgW="254000" imgH="254000" progId="Equation.3">
                    <p:embed/>
                    <p:pic>
                      <p:nvPicPr>
                        <p:cNvPr id="0" name="Object 2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3" y="872"/>
                          <a:ext cx="17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213"/>
            <p:cNvGraphicFramePr>
              <a:graphicFrameLocks noChangeAspect="1"/>
            </p:cNvGraphicFramePr>
            <p:nvPr/>
          </p:nvGraphicFramePr>
          <p:xfrm>
            <a:off x="3223" y="1088"/>
            <a:ext cx="22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79" name="公式" r:id="rId7" imgW="342900" imgH="342900" progId="Equation.3">
                    <p:embed/>
                  </p:oleObj>
                </mc:Choice>
                <mc:Fallback>
                  <p:oleObj name="公式" r:id="rId7" imgW="342900" imgH="342900" progId="Equation.3">
                    <p:embed/>
                    <p:pic>
                      <p:nvPicPr>
                        <p:cNvPr id="0" name="Object 2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3" y="1088"/>
                          <a:ext cx="22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Group 76"/>
          <p:cNvGrpSpPr/>
          <p:nvPr/>
        </p:nvGrpSpPr>
        <p:grpSpPr bwMode="auto">
          <a:xfrm>
            <a:off x="362067" y="1648646"/>
            <a:ext cx="6502400" cy="431800"/>
            <a:chOff x="543" y="415"/>
            <a:chExt cx="4096" cy="362"/>
          </a:xfrm>
        </p:grpSpPr>
        <p:sp>
          <p:nvSpPr>
            <p:cNvPr id="54" name="Rectangle 110"/>
            <p:cNvSpPr>
              <a:spLocks noChangeArrowheads="1"/>
            </p:cNvSpPr>
            <p:nvPr/>
          </p:nvSpPr>
          <p:spPr bwMode="auto">
            <a:xfrm>
              <a:off x="543" y="415"/>
              <a:ext cx="409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甲、乙两射手击中环数分别为            其分布律为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5" name="Object 214"/>
            <p:cNvGraphicFramePr>
              <a:graphicFrameLocks noChangeAspect="1"/>
            </p:cNvGraphicFramePr>
            <p:nvPr/>
          </p:nvGraphicFramePr>
          <p:xfrm>
            <a:off x="3052" y="461"/>
            <a:ext cx="604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180" name="公式" r:id="rId9" imgW="368300" imgH="177800" progId="Equation.3">
                    <p:embed/>
                  </p:oleObj>
                </mc:Choice>
                <mc:Fallback>
                  <p:oleObj name="公式" r:id="rId9" imgW="368300" imgH="177800" progId="Equation.3">
                    <p:embed/>
                    <p:pic>
                      <p:nvPicPr>
                        <p:cNvPr id="0" name="Object 2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2" y="461"/>
                          <a:ext cx="604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" name="Object 219"/>
          <p:cNvGraphicFramePr>
            <a:graphicFrameLocks noChangeAspect="1"/>
          </p:cNvGraphicFramePr>
          <p:nvPr/>
        </p:nvGraphicFramePr>
        <p:xfrm>
          <a:off x="1861912" y="3905390"/>
          <a:ext cx="5138738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1" name="公式" r:id="rId11" imgW="2616200" imgH="381000" progId="Equation.3">
                  <p:embed/>
                </p:oleObj>
              </mc:Choice>
              <mc:Fallback>
                <p:oleObj name="公式" r:id="rId11" imgW="2616200" imgH="381000" progId="Equation.3">
                  <p:embed/>
                  <p:pic>
                    <p:nvPicPr>
                      <p:cNvPr id="0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1912" y="3905390"/>
                        <a:ext cx="5138738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110"/>
          <p:cNvSpPr>
            <a:spLocks noChangeArrowheads="1"/>
          </p:cNvSpPr>
          <p:nvPr/>
        </p:nvSpPr>
        <p:spPr bwMode="auto">
          <a:xfrm>
            <a:off x="1202123" y="3447312"/>
            <a:ext cx="63023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甲、乙两射手击中环数的数学期望分别为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Rectangle 110"/>
          <p:cNvSpPr>
            <a:spLocks noChangeArrowheads="1"/>
          </p:cNvSpPr>
          <p:nvPr/>
        </p:nvSpPr>
        <p:spPr bwMode="auto">
          <a:xfrm>
            <a:off x="676660" y="4587307"/>
            <a:ext cx="558958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从平均水平来说甲的射击水平略高</a:t>
            </a:r>
            <a:r>
              <a:rPr lang="en-US" altLang="zh-CN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9" name="组合 60"/>
          <p:cNvGrpSpPr/>
          <p:nvPr/>
        </p:nvGrpSpPr>
        <p:grpSpPr bwMode="auto">
          <a:xfrm>
            <a:off x="1292136" y="5141013"/>
            <a:ext cx="4316412" cy="430213"/>
            <a:chOff x="1703964" y="2843931"/>
            <a:chExt cx="4315836" cy="430887"/>
          </a:xfrm>
        </p:grpSpPr>
        <p:sp>
          <p:nvSpPr>
            <p:cNvPr id="60" name="Rectangle 110"/>
            <p:cNvSpPr>
              <a:spLocks noChangeArrowheads="1"/>
            </p:cNvSpPr>
            <p:nvPr/>
          </p:nvSpPr>
          <p:spPr bwMode="auto">
            <a:xfrm>
              <a:off x="2000250" y="2843931"/>
              <a:ext cx="401955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</a:t>
              </a:r>
              <a:r>
                <a:rPr lang="zh-CN" altLang="en-US" sz="2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哪位射手的稳定性好？</a:t>
              </a:r>
              <a:endPara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1" name="Picture 89" descr="G:\ppt\资源共享课\MB\圆球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964" y="294809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组合 63"/>
          <p:cNvGrpSpPr/>
          <p:nvPr/>
        </p:nvGrpSpPr>
        <p:grpSpPr bwMode="auto">
          <a:xfrm>
            <a:off x="1306898" y="5699612"/>
            <a:ext cx="5157787" cy="430212"/>
            <a:chOff x="1703749" y="3291608"/>
            <a:chExt cx="5157427" cy="430887"/>
          </a:xfrm>
        </p:grpSpPr>
        <p:sp>
          <p:nvSpPr>
            <p:cNvPr id="63" name="Rectangle 110"/>
            <p:cNvSpPr>
              <a:spLocks noChangeArrowheads="1"/>
            </p:cNvSpPr>
            <p:nvPr/>
          </p:nvSpPr>
          <p:spPr bwMode="auto">
            <a:xfrm>
              <a:off x="1992313" y="3291608"/>
              <a:ext cx="486886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</a:t>
              </a:r>
              <a:r>
                <a:rPr lang="zh-CN" altLang="en-US" sz="2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怎样用数字特征描述稳定性？</a:t>
              </a:r>
              <a:endPara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4" name="Picture 89" descr="G:\ppt\资源共享课\MB\圆球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749" y="3404784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7" grpId="0"/>
      <p:bldP spid="5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5" name="Group 72"/>
          <p:cNvGrpSpPr/>
          <p:nvPr/>
        </p:nvGrpSpPr>
        <p:grpSpPr bwMode="auto">
          <a:xfrm>
            <a:off x="1019374" y="2578255"/>
            <a:ext cx="2438400" cy="674688"/>
            <a:chOff x="468" y="1115"/>
            <a:chExt cx="1517" cy="510"/>
          </a:xfrm>
        </p:grpSpPr>
        <p:sp>
          <p:nvSpPr>
            <p:cNvPr id="66" name="Rectangle 6"/>
            <p:cNvSpPr>
              <a:spLocks noChangeArrowheads="1"/>
            </p:cNvSpPr>
            <p:nvPr/>
          </p:nvSpPr>
          <p:spPr bwMode="auto">
            <a:xfrm>
              <a:off x="483" y="1115"/>
              <a:ext cx="36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7"/>
            <p:cNvSpPr>
              <a:spLocks noChangeArrowheads="1"/>
            </p:cNvSpPr>
            <p:nvPr/>
          </p:nvSpPr>
          <p:spPr bwMode="auto">
            <a:xfrm>
              <a:off x="861" y="1115"/>
              <a:ext cx="36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8"/>
            <p:cNvSpPr>
              <a:spLocks noChangeArrowheads="1"/>
            </p:cNvSpPr>
            <p:nvPr/>
          </p:nvSpPr>
          <p:spPr bwMode="auto">
            <a:xfrm>
              <a:off x="1239" y="1115"/>
              <a:ext cx="36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Rectangle 9"/>
            <p:cNvSpPr>
              <a:spLocks noChangeArrowheads="1"/>
            </p:cNvSpPr>
            <p:nvPr/>
          </p:nvSpPr>
          <p:spPr bwMode="auto">
            <a:xfrm>
              <a:off x="1617" y="1115"/>
              <a:ext cx="36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 11"/>
            <p:cNvSpPr>
              <a:spLocks noChangeArrowheads="1"/>
            </p:cNvSpPr>
            <p:nvPr/>
          </p:nvSpPr>
          <p:spPr bwMode="auto">
            <a:xfrm>
              <a:off x="483" y="1364"/>
              <a:ext cx="36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861" y="1364"/>
              <a:ext cx="36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13"/>
            <p:cNvSpPr>
              <a:spLocks noChangeArrowheads="1"/>
            </p:cNvSpPr>
            <p:nvPr/>
          </p:nvSpPr>
          <p:spPr bwMode="auto">
            <a:xfrm>
              <a:off x="1239" y="1364"/>
              <a:ext cx="36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0.8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Rectangle 14"/>
            <p:cNvSpPr>
              <a:spLocks noChangeArrowheads="1"/>
            </p:cNvSpPr>
            <p:nvPr/>
          </p:nvSpPr>
          <p:spPr bwMode="auto">
            <a:xfrm>
              <a:off x="1617" y="1364"/>
              <a:ext cx="36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Line 16"/>
            <p:cNvSpPr>
              <a:spLocks noChangeShapeType="1"/>
            </p:cNvSpPr>
            <p:nvPr/>
          </p:nvSpPr>
          <p:spPr bwMode="auto">
            <a:xfrm>
              <a:off x="861" y="1115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75" name="Line 17"/>
            <p:cNvSpPr>
              <a:spLocks noChangeShapeType="1"/>
            </p:cNvSpPr>
            <p:nvPr/>
          </p:nvSpPr>
          <p:spPr bwMode="auto">
            <a:xfrm>
              <a:off x="1239" y="1115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76" name="Line 18"/>
            <p:cNvSpPr>
              <a:spLocks noChangeShapeType="1"/>
            </p:cNvSpPr>
            <p:nvPr/>
          </p:nvSpPr>
          <p:spPr bwMode="auto">
            <a:xfrm>
              <a:off x="1617" y="1115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77" name="Line 21"/>
            <p:cNvSpPr>
              <a:spLocks noChangeShapeType="1"/>
            </p:cNvSpPr>
            <p:nvPr/>
          </p:nvSpPr>
          <p:spPr bwMode="auto">
            <a:xfrm>
              <a:off x="483" y="1115"/>
              <a:ext cx="0" cy="510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78" name="Object 208"/>
            <p:cNvGraphicFramePr>
              <a:graphicFrameLocks noChangeAspect="1"/>
            </p:cNvGraphicFramePr>
            <p:nvPr/>
          </p:nvGraphicFramePr>
          <p:xfrm>
            <a:off x="552" y="1130"/>
            <a:ext cx="173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200" name="公式" r:id="rId1" imgW="292100" imgH="254000" progId="Equation.3">
                    <p:embed/>
                  </p:oleObj>
                </mc:Choice>
                <mc:Fallback>
                  <p:oleObj name="公式" r:id="rId1" imgW="292100" imgH="254000" progId="Equation.3">
                    <p:embed/>
                    <p:pic>
                      <p:nvPicPr>
                        <p:cNvPr id="0" name="Object 2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2" y="1130"/>
                          <a:ext cx="173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209"/>
            <p:cNvGraphicFramePr>
              <a:graphicFrameLocks noChangeAspect="1"/>
            </p:cNvGraphicFramePr>
            <p:nvPr/>
          </p:nvGraphicFramePr>
          <p:xfrm>
            <a:off x="534" y="1328"/>
            <a:ext cx="219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201" name="公式" r:id="rId3" imgW="355600" imgH="342900" progId="Equation.3">
                    <p:embed/>
                  </p:oleObj>
                </mc:Choice>
                <mc:Fallback>
                  <p:oleObj name="公式" r:id="rId3" imgW="355600" imgH="342900" progId="Equation.3">
                    <p:embed/>
                    <p:pic>
                      <p:nvPicPr>
                        <p:cNvPr id="0" name="Object 2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" y="1328"/>
                          <a:ext cx="219" cy="2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63"/>
            <p:cNvSpPr>
              <a:spLocks noChangeShapeType="1"/>
            </p:cNvSpPr>
            <p:nvPr/>
          </p:nvSpPr>
          <p:spPr bwMode="auto">
            <a:xfrm>
              <a:off x="468" y="1362"/>
              <a:ext cx="1517" cy="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1" name="Group 71"/>
          <p:cNvGrpSpPr/>
          <p:nvPr/>
        </p:nvGrpSpPr>
        <p:grpSpPr bwMode="auto">
          <a:xfrm>
            <a:off x="3840087" y="2524914"/>
            <a:ext cx="3652837" cy="719137"/>
            <a:chOff x="2874" y="1072"/>
            <a:chExt cx="2345" cy="544"/>
          </a:xfrm>
        </p:grpSpPr>
        <p:sp>
          <p:nvSpPr>
            <p:cNvPr id="82" name="Line 22"/>
            <p:cNvSpPr>
              <a:spLocks noChangeShapeType="1"/>
            </p:cNvSpPr>
            <p:nvPr/>
          </p:nvSpPr>
          <p:spPr bwMode="auto">
            <a:xfrm>
              <a:off x="4449" y="1073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83" name="Rectangle 26"/>
            <p:cNvSpPr>
              <a:spLocks noChangeArrowheads="1"/>
            </p:cNvSpPr>
            <p:nvPr/>
          </p:nvSpPr>
          <p:spPr bwMode="auto">
            <a:xfrm>
              <a:off x="2881" y="1115"/>
              <a:ext cx="378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27"/>
            <p:cNvSpPr>
              <a:spLocks noChangeArrowheads="1"/>
            </p:cNvSpPr>
            <p:nvPr/>
          </p:nvSpPr>
          <p:spPr bwMode="auto">
            <a:xfrm>
              <a:off x="3271" y="1115"/>
              <a:ext cx="378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-2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28"/>
            <p:cNvSpPr>
              <a:spLocks noChangeArrowheads="1"/>
            </p:cNvSpPr>
            <p:nvPr/>
          </p:nvSpPr>
          <p:spPr bwMode="auto">
            <a:xfrm>
              <a:off x="3661" y="1115"/>
              <a:ext cx="378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-1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29"/>
            <p:cNvSpPr>
              <a:spLocks noChangeArrowheads="1"/>
            </p:cNvSpPr>
            <p:nvPr/>
          </p:nvSpPr>
          <p:spPr bwMode="auto">
            <a:xfrm>
              <a:off x="4057" y="1115"/>
              <a:ext cx="378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>
              <a:off x="4447" y="1115"/>
              <a:ext cx="378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 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31"/>
            <p:cNvSpPr>
              <a:spLocks noChangeArrowheads="1"/>
            </p:cNvSpPr>
            <p:nvPr/>
          </p:nvSpPr>
          <p:spPr bwMode="auto">
            <a:xfrm>
              <a:off x="2881" y="1364"/>
              <a:ext cx="378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9" name="Rectangle 32"/>
            <p:cNvSpPr>
              <a:spLocks noChangeArrowheads="1"/>
            </p:cNvSpPr>
            <p:nvPr/>
          </p:nvSpPr>
          <p:spPr bwMode="auto">
            <a:xfrm>
              <a:off x="3271" y="1364"/>
              <a:ext cx="378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0" name="Rectangle 33"/>
            <p:cNvSpPr>
              <a:spLocks noChangeArrowheads="1"/>
            </p:cNvSpPr>
            <p:nvPr/>
          </p:nvSpPr>
          <p:spPr bwMode="auto">
            <a:xfrm>
              <a:off x="3661" y="1364"/>
              <a:ext cx="378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1" name="Rectangle 34"/>
            <p:cNvSpPr>
              <a:spLocks noChangeArrowheads="1"/>
            </p:cNvSpPr>
            <p:nvPr/>
          </p:nvSpPr>
          <p:spPr bwMode="auto">
            <a:xfrm>
              <a:off x="4057" y="1364"/>
              <a:ext cx="378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0.4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Rectangle 35"/>
            <p:cNvSpPr>
              <a:spLocks noChangeArrowheads="1"/>
            </p:cNvSpPr>
            <p:nvPr/>
          </p:nvSpPr>
          <p:spPr bwMode="auto">
            <a:xfrm>
              <a:off x="4447" y="1364"/>
              <a:ext cx="378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Line 36"/>
            <p:cNvSpPr>
              <a:spLocks noChangeShapeType="1"/>
            </p:cNvSpPr>
            <p:nvPr/>
          </p:nvSpPr>
          <p:spPr bwMode="auto">
            <a:xfrm>
              <a:off x="3271" y="1115"/>
              <a:ext cx="1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94" name="Line 37"/>
            <p:cNvSpPr>
              <a:spLocks noChangeShapeType="1"/>
            </p:cNvSpPr>
            <p:nvPr/>
          </p:nvSpPr>
          <p:spPr bwMode="auto">
            <a:xfrm>
              <a:off x="3661" y="1115"/>
              <a:ext cx="1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95" name="Line 39"/>
            <p:cNvSpPr>
              <a:spLocks noChangeShapeType="1"/>
            </p:cNvSpPr>
            <p:nvPr/>
          </p:nvSpPr>
          <p:spPr bwMode="auto">
            <a:xfrm>
              <a:off x="4447" y="1115"/>
              <a:ext cx="1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96" name="Line 41"/>
            <p:cNvSpPr>
              <a:spLocks noChangeShapeType="1"/>
            </p:cNvSpPr>
            <p:nvPr/>
          </p:nvSpPr>
          <p:spPr bwMode="auto">
            <a:xfrm>
              <a:off x="2881" y="1115"/>
              <a:ext cx="1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97" name="Object 210"/>
            <p:cNvGraphicFramePr>
              <a:graphicFrameLocks noChangeAspect="1"/>
            </p:cNvGraphicFramePr>
            <p:nvPr/>
          </p:nvGraphicFramePr>
          <p:xfrm>
            <a:off x="2961" y="1357"/>
            <a:ext cx="183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202" name="公式" r:id="rId5" imgW="317500" imgH="342900" progId="Equation.3">
                    <p:embed/>
                  </p:oleObj>
                </mc:Choice>
                <mc:Fallback>
                  <p:oleObj name="公式" r:id="rId5" imgW="317500" imgH="342900" progId="Equation.3">
                    <p:embed/>
                    <p:pic>
                      <p:nvPicPr>
                        <p:cNvPr id="0" name="Object 2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1" y="1357"/>
                          <a:ext cx="183" cy="2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4838" y="1072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99" name="Rectangle 30"/>
            <p:cNvSpPr>
              <a:spLocks noChangeArrowheads="1"/>
            </p:cNvSpPr>
            <p:nvPr/>
          </p:nvSpPr>
          <p:spPr bwMode="auto">
            <a:xfrm>
              <a:off x="4836" y="1114"/>
              <a:ext cx="378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Rectangle 35"/>
            <p:cNvSpPr>
              <a:spLocks noChangeArrowheads="1"/>
            </p:cNvSpPr>
            <p:nvPr/>
          </p:nvSpPr>
          <p:spPr bwMode="auto">
            <a:xfrm>
              <a:off x="4836" y="1363"/>
              <a:ext cx="378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</a:t>
              </a:r>
              <a:endParaRPr kumimoji="0" lang="en-US" altLang="zh-CN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Line 39"/>
            <p:cNvSpPr>
              <a:spLocks noChangeShapeType="1"/>
            </p:cNvSpPr>
            <p:nvPr/>
          </p:nvSpPr>
          <p:spPr bwMode="auto">
            <a:xfrm>
              <a:off x="4836" y="1114"/>
              <a:ext cx="1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02" name="Line 62"/>
            <p:cNvSpPr>
              <a:spLocks noChangeShapeType="1"/>
            </p:cNvSpPr>
            <p:nvPr/>
          </p:nvSpPr>
          <p:spPr bwMode="auto">
            <a:xfrm>
              <a:off x="2874" y="1356"/>
              <a:ext cx="2345" cy="1"/>
            </a:xfrm>
            <a:prstGeom prst="line">
              <a:avLst/>
            </a:prstGeom>
            <a:noFill/>
            <a:ln w="28575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03" name="Object 211"/>
            <p:cNvGraphicFramePr>
              <a:graphicFrameLocks noChangeAspect="1"/>
            </p:cNvGraphicFramePr>
            <p:nvPr/>
          </p:nvGraphicFramePr>
          <p:xfrm>
            <a:off x="2974" y="1142"/>
            <a:ext cx="192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203" name="公式" r:id="rId7" imgW="254000" imgH="254000" progId="Equation.3">
                    <p:embed/>
                  </p:oleObj>
                </mc:Choice>
                <mc:Fallback>
                  <p:oleObj name="公式" r:id="rId7" imgW="254000" imgH="254000" progId="Equation.3">
                    <p:embed/>
                    <p:pic>
                      <p:nvPicPr>
                        <p:cNvPr id="0" name="Object 2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4" y="1142"/>
                          <a:ext cx="192" cy="1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4" name="组合 48"/>
          <p:cNvGrpSpPr/>
          <p:nvPr/>
        </p:nvGrpSpPr>
        <p:grpSpPr bwMode="auto">
          <a:xfrm>
            <a:off x="925316" y="1833960"/>
            <a:ext cx="6829425" cy="430212"/>
            <a:chOff x="1567222" y="874435"/>
            <a:chExt cx="6828588" cy="430887"/>
          </a:xfrm>
        </p:grpSpPr>
        <p:sp>
          <p:nvSpPr>
            <p:cNvPr id="105" name="Rectangle 110"/>
            <p:cNvSpPr>
              <a:spLocks noChangeArrowheads="1"/>
            </p:cNvSpPr>
            <p:nvPr/>
          </p:nvSpPr>
          <p:spPr bwMode="auto">
            <a:xfrm>
              <a:off x="1567222" y="874435"/>
              <a:ext cx="681765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甲、乙两种品牌的手表其走时误差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秒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分别为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6" name="Object 213"/>
            <p:cNvGraphicFramePr>
              <a:graphicFrameLocks noChangeAspect="1"/>
            </p:cNvGraphicFramePr>
            <p:nvPr/>
          </p:nvGraphicFramePr>
          <p:xfrm>
            <a:off x="7402035" y="939800"/>
            <a:ext cx="993775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204" name="公式" r:id="rId9" imgW="380365" imgH="177800" progId="Equation.3">
                    <p:embed/>
                  </p:oleObj>
                </mc:Choice>
                <mc:Fallback>
                  <p:oleObj name="公式" r:id="rId9" imgW="380365" imgH="177800" progId="Equation.3">
                    <p:embed/>
                    <p:pic>
                      <p:nvPicPr>
                        <p:cNvPr id="0" name="Object 2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02035" y="939800"/>
                          <a:ext cx="993775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7" name="Object 214"/>
          <p:cNvGraphicFramePr>
            <a:graphicFrameLocks noChangeAspect="1"/>
          </p:cNvGraphicFramePr>
          <p:nvPr/>
        </p:nvGraphicFramePr>
        <p:xfrm>
          <a:off x="2652911" y="4147188"/>
          <a:ext cx="26035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05" name="公式" r:id="rId11" imgW="1193800" imgH="203200" progId="Equation.3">
                  <p:embed/>
                </p:oleObj>
              </mc:Choice>
              <mc:Fallback>
                <p:oleObj name="公式" r:id="rId11" imgW="1193800" imgH="203200" progId="Equation.3">
                  <p:embed/>
                  <p:pic>
                    <p:nvPicPr>
                      <p:cNvPr id="0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911" y="4147188"/>
                        <a:ext cx="26035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Rectangle 110"/>
          <p:cNvSpPr>
            <a:spLocks noChangeArrowheads="1"/>
          </p:cNvSpPr>
          <p:nvPr/>
        </p:nvSpPr>
        <p:spPr bwMode="auto">
          <a:xfrm>
            <a:off x="404616" y="3357960"/>
            <a:ext cx="4457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问怎样评估两种手表的质量？ </a:t>
            </a:r>
            <a:endParaRPr lang="zh-CN" altLang="en-US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9" name="Rectangle 110"/>
          <p:cNvSpPr>
            <a:spLocks noChangeArrowheads="1"/>
          </p:cNvSpPr>
          <p:nvPr/>
        </p:nvSpPr>
        <p:spPr bwMode="auto">
          <a:xfrm>
            <a:off x="939999" y="3801113"/>
            <a:ext cx="16779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易知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0" name="Rectangle 110"/>
          <p:cNvSpPr>
            <a:spLocks noChangeArrowheads="1"/>
          </p:cNvSpPr>
          <p:nvPr/>
        </p:nvSpPr>
        <p:spPr bwMode="auto">
          <a:xfrm>
            <a:off x="1301469" y="5226531"/>
            <a:ext cx="40132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否！ 甲品牌手表的质量较好 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1" name="组合 53"/>
          <p:cNvGrpSpPr/>
          <p:nvPr/>
        </p:nvGrpSpPr>
        <p:grpSpPr bwMode="auto">
          <a:xfrm>
            <a:off x="1019374" y="4635761"/>
            <a:ext cx="5122862" cy="430212"/>
            <a:chOff x="1552519" y="2568624"/>
            <a:chExt cx="5122602" cy="430887"/>
          </a:xfrm>
        </p:grpSpPr>
        <p:sp>
          <p:nvSpPr>
            <p:cNvPr id="112" name="Rectangle 110"/>
            <p:cNvSpPr>
              <a:spLocks noChangeArrowheads="1"/>
            </p:cNvSpPr>
            <p:nvPr/>
          </p:nvSpPr>
          <p:spPr bwMode="auto">
            <a:xfrm>
              <a:off x="1835629" y="2568624"/>
              <a:ext cx="48394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</a:t>
              </a:r>
              <a:r>
                <a:rPr lang="zh-CN" altLang="en-US" sz="2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能认为两种手表质量一样吗？</a:t>
              </a:r>
              <a:endPara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3" name="Picture 89" descr="G:\ppt\资源共享课\MB\圆球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519" y="2676306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组合 56"/>
          <p:cNvGrpSpPr/>
          <p:nvPr/>
        </p:nvGrpSpPr>
        <p:grpSpPr bwMode="auto">
          <a:xfrm>
            <a:off x="1019374" y="5749519"/>
            <a:ext cx="5170487" cy="431800"/>
            <a:chOff x="1580141" y="3518744"/>
            <a:chExt cx="5171179" cy="430887"/>
          </a:xfrm>
        </p:grpSpPr>
        <p:sp>
          <p:nvSpPr>
            <p:cNvPr id="115" name="Rectangle 110"/>
            <p:cNvSpPr>
              <a:spLocks noChangeArrowheads="1"/>
            </p:cNvSpPr>
            <p:nvPr/>
          </p:nvSpPr>
          <p:spPr bwMode="auto">
            <a:xfrm>
              <a:off x="1832451" y="3518744"/>
              <a:ext cx="491886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问题</a:t>
              </a:r>
              <a:r>
                <a:rPr lang="zh-CN" altLang="en-US" sz="2200" b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怎样用数字特征描述离散性？</a:t>
              </a:r>
              <a:endPara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6" name="Picture 89" descr="G:\ppt\资源共享课\MB\圆球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0141" y="362881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109"/>
          <p:cNvGraphicFramePr>
            <a:graphicFrameLocks noChangeAspect="1"/>
          </p:cNvGraphicFramePr>
          <p:nvPr/>
        </p:nvGraphicFramePr>
        <p:xfrm>
          <a:off x="2309902" y="4686059"/>
          <a:ext cx="45085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4" name="公式" r:id="rId1" imgW="2286000" imgH="177800" progId="Equation.3">
                  <p:embed/>
                </p:oleObj>
              </mc:Choice>
              <mc:Fallback>
                <p:oleObj name="公式" r:id="rId1" imgW="2286000" imgH="177800" progId="Equation.3">
                  <p:embed/>
                  <p:pic>
                    <p:nvPicPr>
                      <p:cNvPr id="0" name="Object 10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902" y="4686059"/>
                        <a:ext cx="450850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1463765" y="1879359"/>
            <a:ext cx="6956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甲、乙两射手进行打靶训练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每人各打了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876390" y="2271471"/>
            <a:ext cx="242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子弹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成绩如下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530440" y="3031884"/>
          <a:ext cx="2944812" cy="657226"/>
        </p:xfrm>
        <a:graphic>
          <a:graphicData uri="http://schemas.openxmlformats.org/drawingml/2006/table">
            <a:tbl>
              <a:tblPr/>
              <a:tblGrid>
                <a:gridCol w="836259"/>
                <a:gridCol w="525021"/>
                <a:gridCol w="533489"/>
                <a:gridCol w="550425"/>
                <a:gridCol w="499618"/>
              </a:tblGrid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</a:tr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中靶数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110"/>
          <p:cNvSpPr>
            <a:spLocks noChangeArrowheads="1"/>
          </p:cNvSpPr>
          <p:nvPr/>
        </p:nvSpPr>
        <p:spPr bwMode="auto">
          <a:xfrm>
            <a:off x="2554377" y="2654059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甲成绩</a:t>
            </a:r>
            <a:endParaRPr lang="zh-CN" altLang="en-US" sz="20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5703977" y="2666759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乙成绩</a:t>
            </a:r>
            <a:endParaRPr lang="zh-CN" altLang="en-US" sz="20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0"/>
          <p:cNvSpPr>
            <a:spLocks noChangeArrowheads="1"/>
          </p:cNvSpPr>
          <p:nvPr/>
        </p:nvSpPr>
        <p:spPr bwMode="auto">
          <a:xfrm>
            <a:off x="903377" y="3741496"/>
            <a:ext cx="3873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问怎样评估两人的射击水平？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10"/>
          <p:cNvSpPr>
            <a:spLocks noChangeArrowheads="1"/>
          </p:cNvSpPr>
          <p:nvPr/>
        </p:nvSpPr>
        <p:spPr bwMode="auto">
          <a:xfrm>
            <a:off x="1509802" y="4157421"/>
            <a:ext cx="4024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分别计算两人的总环数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10"/>
          <p:cNvSpPr>
            <a:spLocks noChangeArrowheads="1"/>
          </p:cNvSpPr>
          <p:nvPr/>
        </p:nvSpPr>
        <p:spPr bwMode="auto">
          <a:xfrm>
            <a:off x="1554252" y="4617796"/>
            <a:ext cx="1095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甲：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10"/>
          <p:cNvSpPr>
            <a:spLocks noChangeArrowheads="1"/>
          </p:cNvSpPr>
          <p:nvPr/>
        </p:nvSpPr>
        <p:spPr bwMode="auto">
          <a:xfrm>
            <a:off x="6812052" y="4617796"/>
            <a:ext cx="101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（环）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10"/>
          <p:cNvGraphicFramePr>
            <a:graphicFrameLocks noChangeAspect="1"/>
          </p:cNvGraphicFramePr>
          <p:nvPr/>
        </p:nvGraphicFramePr>
        <p:xfrm>
          <a:off x="2328952" y="5181359"/>
          <a:ext cx="4475163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5" name="公式" r:id="rId4" imgW="2298700" imgH="177800" progId="Equation.3">
                  <p:embed/>
                </p:oleObj>
              </mc:Choice>
              <mc:Fallback>
                <p:oleObj name="公式" r:id="rId4" imgW="2298700" imgH="177800" progId="Equation.3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952" y="5181359"/>
                        <a:ext cx="4475163" cy="339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10"/>
          <p:cNvSpPr>
            <a:spLocks noChangeArrowheads="1"/>
          </p:cNvSpPr>
          <p:nvPr/>
        </p:nvSpPr>
        <p:spPr bwMode="auto">
          <a:xfrm>
            <a:off x="1571715" y="5094046"/>
            <a:ext cx="1095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乙：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6829515" y="5076584"/>
            <a:ext cx="101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（环）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9" name="Group 50"/>
          <p:cNvGraphicFramePr>
            <a:graphicFrameLocks noGrp="1"/>
          </p:cNvGraphicFramePr>
          <p:nvPr/>
        </p:nvGraphicFramePr>
        <p:xfrm>
          <a:off x="4730840" y="3031884"/>
          <a:ext cx="2944812" cy="657226"/>
        </p:xfrm>
        <a:graphic>
          <a:graphicData uri="http://schemas.openxmlformats.org/drawingml/2006/table">
            <a:tbl>
              <a:tblPr/>
              <a:tblGrid>
                <a:gridCol w="836259"/>
                <a:gridCol w="525021"/>
                <a:gridCol w="533489"/>
                <a:gridCol w="550425"/>
                <a:gridCol w="499618"/>
              </a:tblGrid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</a:tr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中靶数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130" name="Rectangle 110"/>
          <p:cNvSpPr>
            <a:spLocks noChangeArrowheads="1"/>
          </p:cNvSpPr>
          <p:nvPr/>
        </p:nvSpPr>
        <p:spPr bwMode="auto">
          <a:xfrm>
            <a:off x="1292011" y="2416113"/>
            <a:ext cx="212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考虑偏差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1" name="AutoShape 26"/>
          <p:cNvSpPr>
            <a:spLocks noChangeArrowheads="1"/>
          </p:cNvSpPr>
          <p:nvPr/>
        </p:nvSpPr>
        <p:spPr bwMode="auto">
          <a:xfrm>
            <a:off x="4951199" y="2389126"/>
            <a:ext cx="2238375" cy="457200"/>
          </a:xfrm>
          <a:prstGeom prst="wedgeRectCallout">
            <a:avLst>
              <a:gd name="adj1" fmla="val -59389"/>
              <a:gd name="adj2" fmla="val -18079"/>
            </a:avLst>
          </a:prstGeom>
          <a:solidFill>
            <a:srgbClr val="FFFF00"/>
          </a:solidFill>
          <a:ln w="25400" algn="ctr">
            <a:solidFill>
              <a:srgbClr val="3333FF"/>
            </a:solidFill>
            <a:miter lim="800000"/>
          </a:ln>
        </p:spPr>
        <p:txBody>
          <a:bodyPr anchor="ctr"/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正负偏差会抵消</a:t>
            </a:r>
            <a:endParaRPr lang="zh-CN" altLang="en-US" sz="22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2" name="Rectangle 110"/>
          <p:cNvSpPr>
            <a:spLocks noChangeArrowheads="1"/>
          </p:cNvSpPr>
          <p:nvPr/>
        </p:nvSpPr>
        <p:spPr bwMode="auto">
          <a:xfrm>
            <a:off x="1261849" y="3073338"/>
            <a:ext cx="2768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考虑绝对偏差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3" name="AutoShape 30"/>
          <p:cNvSpPr>
            <a:spLocks noChangeArrowheads="1"/>
          </p:cNvSpPr>
          <p:nvPr/>
        </p:nvSpPr>
        <p:spPr bwMode="auto">
          <a:xfrm>
            <a:off x="5025811" y="3095563"/>
            <a:ext cx="2163763" cy="457200"/>
          </a:xfrm>
          <a:prstGeom prst="wedgeRectCallout">
            <a:avLst>
              <a:gd name="adj1" fmla="val -60319"/>
              <a:gd name="adj2" fmla="val -16315"/>
            </a:avLst>
          </a:prstGeom>
          <a:solidFill>
            <a:srgbClr val="FFFF00"/>
          </a:solidFill>
          <a:ln w="25400" algn="ctr">
            <a:solidFill>
              <a:srgbClr val="3333FF"/>
            </a:solidFill>
            <a:miter lim="800000"/>
          </a:ln>
        </p:spPr>
        <p:txBody>
          <a:bodyPr anchor="ctr"/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数学处理不方便</a:t>
            </a:r>
            <a:endParaRPr lang="zh-CN" altLang="en-US" sz="2200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4" name="Rectangle 110"/>
          <p:cNvSpPr>
            <a:spLocks noChangeArrowheads="1"/>
          </p:cNvSpPr>
          <p:nvPr/>
        </p:nvSpPr>
        <p:spPr bwMode="auto">
          <a:xfrm>
            <a:off x="1250736" y="3728976"/>
            <a:ext cx="2768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考虑平方偏差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5" name="AutoShape 34"/>
          <p:cNvSpPr>
            <a:spLocks noChangeArrowheads="1"/>
          </p:cNvSpPr>
          <p:nvPr/>
        </p:nvSpPr>
        <p:spPr bwMode="auto">
          <a:xfrm>
            <a:off x="5538574" y="3735326"/>
            <a:ext cx="1651000" cy="763587"/>
          </a:xfrm>
          <a:prstGeom prst="wedgeRectCallout">
            <a:avLst>
              <a:gd name="adj1" fmla="val -85625"/>
              <a:gd name="adj2" fmla="val -19921"/>
            </a:avLst>
          </a:prstGeom>
          <a:solidFill>
            <a:srgbClr val="FFFF00"/>
          </a:solidFill>
          <a:ln w="25400" algn="ctr">
            <a:solidFill>
              <a:srgbClr val="3333FF"/>
            </a:solidFill>
            <a:miter lim="800000"/>
          </a:ln>
        </p:spPr>
        <p:txBody>
          <a:bodyPr anchor="ctr"/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随机变量</a:t>
            </a:r>
            <a:endParaRPr lang="zh-CN" altLang="en-US" sz="22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非数字特征</a:t>
            </a:r>
            <a:endParaRPr lang="zh-CN" altLang="en-US" sz="22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6" name="Rectangle 110"/>
          <p:cNvSpPr>
            <a:spLocks noChangeArrowheads="1"/>
          </p:cNvSpPr>
          <p:nvPr/>
        </p:nvSpPr>
        <p:spPr bwMode="auto">
          <a:xfrm>
            <a:off x="1268199" y="4313176"/>
            <a:ext cx="3863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考虑平均平方偏差</a:t>
            </a:r>
            <a:endParaRPr lang="zh-CN" altLang="en-US" sz="24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7" name="AutoShape 38"/>
          <p:cNvSpPr>
            <a:spLocks noChangeArrowheads="1"/>
          </p:cNvSpPr>
          <p:nvPr/>
        </p:nvSpPr>
        <p:spPr bwMode="auto">
          <a:xfrm>
            <a:off x="5859249" y="4805301"/>
            <a:ext cx="1338262" cy="457200"/>
          </a:xfrm>
          <a:prstGeom prst="wedgeRectCallout">
            <a:avLst>
              <a:gd name="adj1" fmla="val -82218"/>
              <a:gd name="adj2" fmla="val -18889"/>
            </a:avLst>
          </a:prstGeom>
          <a:solidFill>
            <a:srgbClr val="FFFF00"/>
          </a:solidFill>
          <a:ln w="25400" algn="ctr">
            <a:solidFill>
              <a:srgbClr val="3333FF"/>
            </a:solidFill>
            <a:miter lim="800000"/>
          </a:ln>
        </p:spPr>
        <p:txBody>
          <a:bodyPr anchor="ctr"/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称为方差</a:t>
            </a:r>
            <a:endParaRPr lang="zh-CN" altLang="en-US" sz="22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38" name="Group 20"/>
          <p:cNvGrpSpPr/>
          <p:nvPr/>
        </p:nvGrpSpPr>
        <p:grpSpPr bwMode="auto">
          <a:xfrm>
            <a:off x="1280899" y="1838263"/>
            <a:ext cx="4845050" cy="469900"/>
            <a:chOff x="904" y="1062"/>
            <a:chExt cx="3052" cy="296"/>
          </a:xfrm>
        </p:grpSpPr>
        <p:graphicFrame>
          <p:nvGraphicFramePr>
            <p:cNvPr id="139" name="Object 207"/>
            <p:cNvGraphicFramePr>
              <a:graphicFrameLocks noChangeAspect="1"/>
            </p:cNvGraphicFramePr>
            <p:nvPr/>
          </p:nvGraphicFramePr>
          <p:xfrm>
            <a:off x="1148" y="1110"/>
            <a:ext cx="227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24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20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8" y="1110"/>
                          <a:ext cx="227" cy="1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0" name="Rectangle 110"/>
            <p:cNvSpPr>
              <a:spLocks noChangeArrowheads="1"/>
            </p:cNvSpPr>
            <p:nvPr/>
          </p:nvSpPr>
          <p:spPr bwMode="auto">
            <a:xfrm>
              <a:off x="904" y="1062"/>
              <a:ext cx="30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   为随机变量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数学期望为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1" name="Object 208"/>
            <p:cNvGraphicFramePr>
              <a:graphicFrameLocks noChangeAspect="1"/>
            </p:cNvGraphicFramePr>
            <p:nvPr/>
          </p:nvGraphicFramePr>
          <p:xfrm>
            <a:off x="3455" y="1098"/>
            <a:ext cx="501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225" name="公式" r:id="rId3" imgW="393700" imgH="203200" progId="Equation.3">
                    <p:embed/>
                  </p:oleObj>
                </mc:Choice>
                <mc:Fallback>
                  <p:oleObj name="公式" r:id="rId3" imgW="393700" imgH="203200" progId="Equation.3">
                    <p:embed/>
                    <p:pic>
                      <p:nvPicPr>
                        <p:cNvPr id="0" name="Object 2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5" y="1098"/>
                          <a:ext cx="501" cy="2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42" name="Object 209"/>
          <p:cNvGraphicFramePr>
            <a:graphicFrameLocks noChangeAspect="1"/>
          </p:cNvGraphicFramePr>
          <p:nvPr/>
        </p:nvGraphicFramePr>
        <p:xfrm>
          <a:off x="3463711" y="2489138"/>
          <a:ext cx="11271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6" name="公式" r:id="rId5" imgW="635000" imgH="203200" progId="Equation.3">
                  <p:embed/>
                </p:oleObj>
              </mc:Choice>
              <mc:Fallback>
                <p:oleObj name="公式" r:id="rId5" imgW="635000" imgH="203200" progId="Equation.3">
                  <p:embed/>
                  <p:pic>
                    <p:nvPicPr>
                      <p:cNvPr id="0" name="Object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711" y="2489138"/>
                        <a:ext cx="1127125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" name="AutoShape 25"/>
          <p:cNvSpPr>
            <a:spLocks noChangeAspect="1" noChangeArrowheads="1"/>
          </p:cNvSpPr>
          <p:nvPr/>
        </p:nvSpPr>
        <p:spPr bwMode="auto">
          <a:xfrm>
            <a:off x="3385924" y="2463738"/>
            <a:ext cx="1285875" cy="3952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4" name="Object 210"/>
          <p:cNvGraphicFramePr>
            <a:graphicFrameLocks noChangeAspect="1"/>
          </p:cNvGraphicFramePr>
          <p:nvPr/>
        </p:nvGraphicFramePr>
        <p:xfrm>
          <a:off x="3495461" y="3149538"/>
          <a:ext cx="1239838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7" name="公式" r:id="rId7" imgW="698500" imgH="203200" progId="Equation.3">
                  <p:embed/>
                </p:oleObj>
              </mc:Choice>
              <mc:Fallback>
                <p:oleObj name="公式" r:id="rId7" imgW="698500" imgH="203200" progId="Equation.3">
                  <p:embed/>
                  <p:pic>
                    <p:nvPicPr>
                      <p:cNvPr id="0" name="Object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461" y="3149538"/>
                        <a:ext cx="1239838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" name="AutoShape 29"/>
          <p:cNvSpPr>
            <a:spLocks noChangeAspect="1" noChangeArrowheads="1"/>
          </p:cNvSpPr>
          <p:nvPr/>
        </p:nvSpPr>
        <p:spPr bwMode="auto">
          <a:xfrm>
            <a:off x="3422436" y="3114613"/>
            <a:ext cx="1349375" cy="3952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6" name="Object 211"/>
          <p:cNvGraphicFramePr>
            <a:graphicFrameLocks noChangeAspect="1"/>
          </p:cNvGraphicFramePr>
          <p:nvPr/>
        </p:nvGraphicFramePr>
        <p:xfrm>
          <a:off x="3438311" y="3806763"/>
          <a:ext cx="13985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8" name="公式" r:id="rId9" imgW="786765" imgH="215900" progId="Equation.3">
                  <p:embed/>
                </p:oleObj>
              </mc:Choice>
              <mc:Fallback>
                <p:oleObj name="公式" r:id="rId9" imgW="786765" imgH="215900" progId="Equation.3">
                  <p:embed/>
                  <p:pic>
                    <p:nvPicPr>
                      <p:cNvPr id="0" name="Object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8311" y="3806763"/>
                        <a:ext cx="1398588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AutoShape 33"/>
          <p:cNvSpPr>
            <a:spLocks noChangeAspect="1" noChangeArrowheads="1"/>
          </p:cNvSpPr>
          <p:nvPr/>
        </p:nvSpPr>
        <p:spPr bwMode="auto">
          <a:xfrm>
            <a:off x="3347824" y="3789301"/>
            <a:ext cx="1500187" cy="3968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8" name="Object 212"/>
          <p:cNvGraphicFramePr>
            <a:graphicFrameLocks noChangeAspect="1"/>
          </p:cNvGraphicFramePr>
          <p:nvPr/>
        </p:nvGraphicFramePr>
        <p:xfrm>
          <a:off x="3424024" y="4808476"/>
          <a:ext cx="18049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9" name="公式" r:id="rId11" imgW="1015365" imgH="215900" progId="Equation.3">
                  <p:embed/>
                </p:oleObj>
              </mc:Choice>
              <mc:Fallback>
                <p:oleObj name="公式" r:id="rId11" imgW="1015365" imgH="215900" progId="Equation.3">
                  <p:embed/>
                  <p:pic>
                    <p:nvPicPr>
                      <p:cNvPr id="0" name="Object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024" y="4808476"/>
                        <a:ext cx="1804987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" name="AutoShape 37"/>
          <p:cNvSpPr>
            <a:spLocks noChangeAspect="1" noChangeArrowheads="1"/>
          </p:cNvSpPr>
          <p:nvPr/>
        </p:nvSpPr>
        <p:spPr bwMode="auto">
          <a:xfrm>
            <a:off x="3290674" y="4798951"/>
            <a:ext cx="2046287" cy="395287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 animBg="1"/>
      <p:bldP spid="132" grpId="0"/>
      <p:bldP spid="133" grpId="0" animBg="1"/>
      <p:bldP spid="134" grpId="0"/>
      <p:bldP spid="135" grpId="0" animBg="1"/>
      <p:bldP spid="136" grpId="0"/>
      <p:bldP spid="137" grpId="0" animBg="1"/>
      <p:bldP spid="143" grpId="0" animBg="1"/>
      <p:bldP spid="145" grpId="0" animBg="1"/>
      <p:bldP spid="147" grpId="0" animBg="1"/>
      <p:bldP spid="1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110"/>
              <p:cNvSpPr>
                <a:spLocks noChangeArrowheads="1"/>
              </p:cNvSpPr>
              <p:nvPr/>
            </p:nvSpPr>
            <p:spPr bwMode="auto">
              <a:xfrm>
                <a:off x="324762" y="1838263"/>
                <a:ext cx="8303849" cy="853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algn="l" eaLnBrk="1" hangingPunct="1">
                  <a:lnSpc>
                    <a:spcPct val="130000"/>
                  </a:lnSpc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3.2.1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设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为随机变量，若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sz="2000" b="0" baseline="30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2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存在，则称</a:t>
                </a:r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CN" sz="2000" b="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sz="2000" b="0" baseline="30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2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为随机变量 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的方差，记为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Var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en-US" altLang="zh-CN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，即</a:t>
                </a:r>
                <a:endParaRPr lang="zh-CN" altLang="en-US" sz="20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762" y="1838263"/>
                <a:ext cx="8303849" cy="853375"/>
              </a:xfrm>
              <a:prstGeom prst="rect">
                <a:avLst/>
              </a:prstGeom>
              <a:blipFill rotWithShape="1">
                <a:blip r:embed="rId1"/>
                <a:stretch>
                  <a:fillRect l="-3" t="-2151" r="3" b="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077047" y="2770014"/>
            <a:ext cx="291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 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- E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))</a:t>
            </a:r>
            <a:r>
              <a:rPr lang="en-US" altLang="zh-CN" sz="2400" baseline="30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368869" y="3487397"/>
                <a:ext cx="6223883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 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的标准差，记为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，即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69" y="3487397"/>
                <a:ext cx="6223883" cy="465064"/>
              </a:xfrm>
              <a:prstGeom prst="rect">
                <a:avLst/>
              </a:prstGeom>
              <a:blipFill rotWithShape="1">
                <a:blip r:embed="rId2"/>
                <a:stretch>
                  <a:fillRect l="-9" t="-132" r="3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13"/>
          <p:cNvGraphicFramePr>
            <a:graphicFrameLocks noChangeAspect="1"/>
          </p:cNvGraphicFramePr>
          <p:nvPr/>
        </p:nvGraphicFramePr>
        <p:xfrm>
          <a:off x="2582863" y="4510088"/>
          <a:ext cx="3740150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3" name="Equation" r:id="rId1" imgW="49682400" imgH="7924800" progId="Equation.DSMT4">
                  <p:embed/>
                </p:oleObj>
              </mc:Choice>
              <mc:Fallback>
                <p:oleObj name="Equation" r:id="rId1" imgW="49682400" imgH="7924800" progId="Equation.DSMT4">
                  <p:embed/>
                  <p:pic>
                    <p:nvPicPr>
                      <p:cNvPr id="0" name="Object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4510088"/>
                        <a:ext cx="3740150" cy="5921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11"/>
          <p:cNvGrpSpPr/>
          <p:nvPr/>
        </p:nvGrpSpPr>
        <p:grpSpPr bwMode="auto">
          <a:xfrm>
            <a:off x="1416897" y="5141303"/>
            <a:ext cx="4421188" cy="431800"/>
            <a:chOff x="1857376" y="3807311"/>
            <a:chExt cx="4421187" cy="431007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2147888" y="3807311"/>
              <a:ext cx="4130675" cy="43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重要计算公式</a:t>
              </a:r>
              <a:endPara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1857376" y="3910896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kern="10"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4.</a:t>
              </a:r>
              <a:endParaRPr lang="zh-CN" altLang="en-US" sz="2200" b="1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0" name="Object 214"/>
          <p:cNvGraphicFramePr>
            <a:graphicFrameLocks noChangeAspect="1"/>
          </p:cNvGraphicFramePr>
          <p:nvPr/>
        </p:nvGraphicFramePr>
        <p:xfrm>
          <a:off x="2589213" y="3338513"/>
          <a:ext cx="33432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" name="Equation" r:id="rId3" imgW="42367200" imgH="10363200" progId="Equation.DSMT4">
                  <p:embed/>
                </p:oleObj>
              </mc:Choice>
              <mc:Fallback>
                <p:oleObj name="Equation" r:id="rId3" imgW="42367200" imgH="10363200" progId="Equation.DSMT4">
                  <p:embed/>
                  <p:pic>
                    <p:nvPicPr>
                      <p:cNvPr id="0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9213" y="3338513"/>
                        <a:ext cx="3343275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9"/>
          <p:cNvGrpSpPr/>
          <p:nvPr/>
        </p:nvGrpSpPr>
        <p:grpSpPr bwMode="auto">
          <a:xfrm>
            <a:off x="1435947" y="3077601"/>
            <a:ext cx="3138488" cy="430213"/>
            <a:chOff x="1857376" y="2174973"/>
            <a:chExt cx="3137319" cy="430887"/>
          </a:xfrm>
        </p:grpSpPr>
        <p:sp>
          <p:nvSpPr>
            <p:cNvPr id="12" name="WordArt 97"/>
            <p:cNvSpPr>
              <a:spLocks noChangeArrowheads="1" noChangeShapeType="1" noTextEdit="1"/>
            </p:cNvSpPr>
            <p:nvPr/>
          </p:nvSpPr>
          <p:spPr bwMode="auto">
            <a:xfrm>
              <a:off x="1857376" y="2255935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kern="10"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2.</a:t>
              </a:r>
              <a:endParaRPr lang="zh-CN" altLang="en-US" sz="2200" b="1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2187576" y="2174973"/>
              <a:ext cx="280711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对于离散型随机变量</a:t>
              </a:r>
              <a:endPara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7"/>
          <p:cNvGrpSpPr/>
          <p:nvPr/>
        </p:nvGrpSpPr>
        <p:grpSpPr bwMode="auto">
          <a:xfrm>
            <a:off x="1414516" y="2132013"/>
            <a:ext cx="3741738" cy="433387"/>
            <a:chOff x="1876426" y="1361115"/>
            <a:chExt cx="3742240" cy="433929"/>
          </a:xfrm>
        </p:grpSpPr>
        <p:sp>
          <p:nvSpPr>
            <p:cNvPr id="15" name="WordArt 96"/>
            <p:cNvSpPr>
              <a:spLocks noChangeArrowheads="1" noChangeShapeType="1" noTextEdit="1"/>
            </p:cNvSpPr>
            <p:nvPr/>
          </p:nvSpPr>
          <p:spPr bwMode="auto">
            <a:xfrm>
              <a:off x="1876426" y="1470122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0" u="none" strike="noStrike" kern="1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1.</a:t>
              </a:r>
              <a:endParaRPr kumimoji="0" lang="zh-CN" altLang="en-US" sz="22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2201908" y="1364294"/>
              <a:ext cx="1155855" cy="4307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设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215"/>
            <p:cNvGraphicFramePr>
              <a:graphicFrameLocks noChangeAspect="1"/>
            </p:cNvGraphicFramePr>
            <p:nvPr/>
          </p:nvGraphicFramePr>
          <p:xfrm>
            <a:off x="2595736" y="1377166"/>
            <a:ext cx="2413000" cy="3825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245" name="公式" r:id="rId5" imgW="1180465" imgH="215900" progId="Equation.3">
                    <p:embed/>
                  </p:oleObj>
                </mc:Choice>
                <mc:Fallback>
                  <p:oleObj name="公式" r:id="rId5" imgW="1180465" imgH="215900" progId="Equation.3">
                    <p:embed/>
                    <p:pic>
                      <p:nvPicPr>
                        <p:cNvPr id="0" name="Object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736" y="1377166"/>
                          <a:ext cx="2413000" cy="3825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4921660" y="1361115"/>
              <a:ext cx="697006" cy="430750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则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9" name="Object 216"/>
          <p:cNvGraphicFramePr>
            <a:graphicFrameLocks noChangeAspect="1"/>
          </p:cNvGraphicFramePr>
          <p:nvPr/>
        </p:nvGraphicFramePr>
        <p:xfrm>
          <a:off x="1946275" y="2492375"/>
          <a:ext cx="45005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6" name="Equation" r:id="rId7" imgW="54254400" imgH="6096000" progId="Equation.DSMT4">
                  <p:embed/>
                </p:oleObj>
              </mc:Choice>
              <mc:Fallback>
                <p:oleObj name="Equation" r:id="rId7" imgW="54254400" imgH="6096000" progId="Equation.DSMT4">
                  <p:embed/>
                  <p:pic>
                    <p:nvPicPr>
                      <p:cNvPr id="0" name="Object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2492375"/>
                        <a:ext cx="4500563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组合 19"/>
          <p:cNvGrpSpPr/>
          <p:nvPr/>
        </p:nvGrpSpPr>
        <p:grpSpPr bwMode="auto">
          <a:xfrm>
            <a:off x="1401816" y="4096681"/>
            <a:ext cx="3267075" cy="430212"/>
            <a:chOff x="1855788" y="3034607"/>
            <a:chExt cx="3268304" cy="431007"/>
          </a:xfrm>
        </p:grpSpPr>
        <p:sp>
          <p:nvSpPr>
            <p:cNvPr id="21" name="Rectangle 110"/>
            <p:cNvSpPr>
              <a:spLocks noChangeArrowheads="1"/>
            </p:cNvSpPr>
            <p:nvPr/>
          </p:nvSpPr>
          <p:spPr bwMode="auto">
            <a:xfrm>
              <a:off x="2146302" y="3034607"/>
              <a:ext cx="2977790" cy="43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对于连续型随机变量</a:t>
              </a:r>
              <a:endPara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WordArt 110"/>
            <p:cNvSpPr>
              <a:spLocks noChangeArrowheads="1" noChangeShapeType="1" noTextEdit="1"/>
            </p:cNvSpPr>
            <p:nvPr/>
          </p:nvSpPr>
          <p:spPr bwMode="auto">
            <a:xfrm>
              <a:off x="1855788" y="3145335"/>
              <a:ext cx="215900" cy="22860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200" b="1" kern="10">
                  <a:solidFill>
                    <a:srgbClr val="0000FF"/>
                  </a:solidFill>
                  <a:effectLst>
                    <a:outerShdw dist="35921" dir="2700000" algn="ctr" rotWithShape="0">
                      <a:srgbClr val="C0C0C0">
                        <a:alpha val="79999"/>
                      </a:srgbClr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3.</a:t>
              </a:r>
              <a:endParaRPr lang="zh-CN" altLang="en-US" sz="2200" b="1" kern="10">
                <a:solidFill>
                  <a:srgbClr val="0000FF"/>
                </a:soli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3" name="Object 217"/>
          <p:cNvGraphicFramePr>
            <a:graphicFrameLocks noChangeAspect="1"/>
          </p:cNvGraphicFramePr>
          <p:nvPr/>
        </p:nvGraphicFramePr>
        <p:xfrm>
          <a:off x="2821835" y="5568341"/>
          <a:ext cx="29400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7" name="公式" r:id="rId9" imgW="1548765" imgH="215900" progId="Equation.3">
                  <p:embed/>
                </p:oleObj>
              </mc:Choice>
              <mc:Fallback>
                <p:oleObj name="公式" r:id="rId9" imgW="1548765" imgH="215900" progId="Equation.3">
                  <p:embed/>
                  <p:pic>
                    <p:nvPicPr>
                      <p:cNvPr id="0" name="Object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835" y="5568341"/>
                        <a:ext cx="2940050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utoShape 87"/>
          <p:cNvSpPr>
            <a:spLocks noChangeAspect="1" noChangeArrowheads="1"/>
          </p:cNvSpPr>
          <p:nvPr/>
        </p:nvSpPr>
        <p:spPr bwMode="auto">
          <a:xfrm>
            <a:off x="2709122" y="5547703"/>
            <a:ext cx="3173413" cy="4762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5" name="组合 6"/>
          <p:cNvGrpSpPr/>
          <p:nvPr/>
        </p:nvGrpSpPr>
        <p:grpSpPr bwMode="auto">
          <a:xfrm>
            <a:off x="666086" y="1638327"/>
            <a:ext cx="2935288" cy="461962"/>
            <a:chOff x="1814032" y="942675"/>
            <a:chExt cx="2936563" cy="461665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153445" y="942675"/>
              <a:ext cx="25971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方差的计算</a:t>
              </a:r>
              <a:endPara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7" name="Picture 89" descr="G:\ppt\资源共享课\MB\圆球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4032" y="1079812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74"/>
          <p:cNvGrpSpPr/>
          <p:nvPr/>
        </p:nvGrpSpPr>
        <p:grpSpPr bwMode="auto">
          <a:xfrm>
            <a:off x="1552957" y="2169844"/>
            <a:ext cx="2889250" cy="636588"/>
            <a:chOff x="465" y="781"/>
            <a:chExt cx="2342" cy="550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83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951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419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887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355" y="82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83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951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0.17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19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0.28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887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0.45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355" y="107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0.10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951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419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887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355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465" y="1059"/>
              <a:ext cx="2340" cy="5"/>
            </a:xfrm>
            <a:prstGeom prst="line">
              <a:avLst/>
            </a:prstGeom>
            <a:noFill/>
            <a:ln w="381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483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483" y="781"/>
              <a:ext cx="2324" cy="40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/>
          </p:nvGraphicFramePr>
          <p:xfrm>
            <a:off x="587" y="842"/>
            <a:ext cx="199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66" name="公式" r:id="rId1" imgW="292100" imgH="254000" progId="Equation.3">
                    <p:embed/>
                  </p:oleObj>
                </mc:Choice>
                <mc:Fallback>
                  <p:oleObj name="公式" r:id="rId1" imgW="292100" imgH="2540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" y="842"/>
                          <a:ext cx="199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"/>
            <p:cNvGraphicFramePr>
              <a:graphicFrameLocks noChangeAspect="1"/>
            </p:cNvGraphicFramePr>
            <p:nvPr/>
          </p:nvGraphicFramePr>
          <p:xfrm>
            <a:off x="576" y="1049"/>
            <a:ext cx="243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67" name="公式" r:id="rId3" imgW="355600" imgH="342900" progId="Equation.3">
                    <p:embed/>
                  </p:oleObj>
                </mc:Choice>
                <mc:Fallback>
                  <p:oleObj name="公式" r:id="rId3" imgW="355600" imgH="3429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049"/>
                          <a:ext cx="243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73"/>
          <p:cNvGrpSpPr/>
          <p:nvPr/>
        </p:nvGrpSpPr>
        <p:grpSpPr bwMode="auto">
          <a:xfrm>
            <a:off x="4747007" y="2188894"/>
            <a:ext cx="2886075" cy="635000"/>
            <a:chOff x="3114" y="821"/>
            <a:chExt cx="2340" cy="549"/>
          </a:xfrm>
        </p:grpSpPr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3129" y="82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114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3582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4050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4518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4986" y="851"/>
              <a:ext cx="450" cy="249"/>
            </a:xfrm>
            <a:prstGeom prst="rect">
              <a:avLst/>
            </a:prstGeom>
            <a:solidFill>
              <a:srgbClr val="8CB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114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3582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0.32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4050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0.28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518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0.22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4986" y="1100"/>
              <a:ext cx="450" cy="249"/>
            </a:xfrm>
            <a:prstGeom prst="rect">
              <a:avLst/>
            </a:prstGeom>
            <a:solidFill>
              <a:srgbClr val="CDD7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0.18</a:t>
              </a:r>
              <a:endPara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3582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>
              <a:off x="4050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4518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>
              <a:off x="4986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3126" y="1088"/>
              <a:ext cx="2328" cy="1"/>
            </a:xfrm>
            <a:prstGeom prst="line">
              <a:avLst/>
            </a:prstGeom>
            <a:noFill/>
            <a:ln w="381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3114" y="851"/>
              <a:ext cx="0" cy="498"/>
            </a:xfrm>
            <a:prstGeom prst="line">
              <a:avLst/>
            </a:prstGeom>
            <a:noFill/>
            <a:ln w="12700" algn="ctr">
              <a:solidFill>
                <a:srgbClr val="FFFF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48" name="Object 4"/>
            <p:cNvGraphicFramePr>
              <a:graphicFrameLocks noChangeAspect="1"/>
            </p:cNvGraphicFramePr>
            <p:nvPr/>
          </p:nvGraphicFramePr>
          <p:xfrm>
            <a:off x="3263" y="872"/>
            <a:ext cx="17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68" name="公式" r:id="rId5" imgW="254000" imgH="254000" progId="Equation.3">
                    <p:embed/>
                  </p:oleObj>
                </mc:Choice>
                <mc:Fallback>
                  <p:oleObj name="公式" r:id="rId5" imgW="254000" imgH="2540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3" y="872"/>
                          <a:ext cx="17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" name="Object 5"/>
            <p:cNvGraphicFramePr>
              <a:graphicFrameLocks noChangeAspect="1"/>
            </p:cNvGraphicFramePr>
            <p:nvPr/>
          </p:nvGraphicFramePr>
          <p:xfrm>
            <a:off x="3223" y="1088"/>
            <a:ext cx="22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69" name="公式" r:id="rId7" imgW="342900" imgH="342900" progId="Equation.3">
                    <p:embed/>
                  </p:oleObj>
                </mc:Choice>
                <mc:Fallback>
                  <p:oleObj name="公式" r:id="rId7" imgW="342900" imgH="342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3" y="1088"/>
                          <a:ext cx="22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oup 76"/>
          <p:cNvGrpSpPr/>
          <p:nvPr/>
        </p:nvGrpSpPr>
        <p:grpSpPr bwMode="auto">
          <a:xfrm>
            <a:off x="475044" y="1732261"/>
            <a:ext cx="6502400" cy="431800"/>
            <a:chOff x="543" y="415"/>
            <a:chExt cx="4096" cy="362"/>
          </a:xfrm>
        </p:grpSpPr>
        <p:sp>
          <p:nvSpPr>
            <p:cNvPr id="51" name="Rectangle 110"/>
            <p:cNvSpPr>
              <a:spLocks noChangeArrowheads="1"/>
            </p:cNvSpPr>
            <p:nvPr/>
          </p:nvSpPr>
          <p:spPr bwMode="auto">
            <a:xfrm>
              <a:off x="543" y="415"/>
              <a:ext cx="409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甲、乙两射手击中环数分别为            其分布律为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2" name="Object 6"/>
            <p:cNvGraphicFramePr>
              <a:graphicFrameLocks noChangeAspect="1"/>
            </p:cNvGraphicFramePr>
            <p:nvPr/>
          </p:nvGraphicFramePr>
          <p:xfrm>
            <a:off x="3052" y="461"/>
            <a:ext cx="604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70" name="公式" r:id="rId9" imgW="368300" imgH="177800" progId="Equation.3">
                    <p:embed/>
                  </p:oleObj>
                </mc:Choice>
                <mc:Fallback>
                  <p:oleObj name="公式" r:id="rId9" imgW="368300" imgH="1778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2" y="461"/>
                          <a:ext cx="604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3" name="组合 60"/>
          <p:cNvGrpSpPr/>
          <p:nvPr/>
        </p:nvGrpSpPr>
        <p:grpSpPr bwMode="auto">
          <a:xfrm>
            <a:off x="897320" y="2835007"/>
            <a:ext cx="2424112" cy="439737"/>
            <a:chOff x="906938" y="1858853"/>
            <a:chExt cx="2422859" cy="440135"/>
          </a:xfrm>
        </p:grpSpPr>
        <p:sp>
          <p:nvSpPr>
            <p:cNvPr id="54" name="Rectangle 110"/>
            <p:cNvSpPr>
              <a:spLocks noChangeArrowheads="1"/>
            </p:cNvSpPr>
            <p:nvPr/>
          </p:nvSpPr>
          <p:spPr bwMode="auto">
            <a:xfrm>
              <a:off x="906938" y="1858853"/>
              <a:ext cx="947741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5" name="Object 8"/>
            <p:cNvGraphicFramePr>
              <a:graphicFrameLocks noChangeAspect="1"/>
            </p:cNvGraphicFramePr>
            <p:nvPr/>
          </p:nvGraphicFramePr>
          <p:xfrm>
            <a:off x="1540322" y="1902509"/>
            <a:ext cx="1789475" cy="396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471" name="公式" r:id="rId11" imgW="837565" imgH="203200" progId="Equation.3">
                    <p:embed/>
                  </p:oleObj>
                </mc:Choice>
                <mc:Fallback>
                  <p:oleObj name="公式" r:id="rId11" imgW="837565" imgH="203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0322" y="1902509"/>
                          <a:ext cx="1789475" cy="396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6" name="Object 9"/>
          <p:cNvGraphicFramePr>
            <a:graphicFrameLocks noChangeAspect="1"/>
          </p:cNvGraphicFramePr>
          <p:nvPr/>
        </p:nvGraphicFramePr>
        <p:xfrm>
          <a:off x="3164269" y="3469095"/>
          <a:ext cx="29670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2" name="公式" r:id="rId13" imgW="1524000" imgH="203200" progId="Equation.3">
                  <p:embed/>
                </p:oleObj>
              </mc:Choice>
              <mc:Fallback>
                <p:oleObj name="公式" r:id="rId13" imgW="15240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269" y="3469095"/>
                        <a:ext cx="2967038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110"/>
          <p:cNvSpPr>
            <a:spLocks noChangeArrowheads="1"/>
          </p:cNvSpPr>
          <p:nvPr/>
        </p:nvSpPr>
        <p:spPr bwMode="auto">
          <a:xfrm>
            <a:off x="1160085" y="5445690"/>
            <a:ext cx="56419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可见甲的平均水平比较高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且稳定性更好</a:t>
            </a: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8" name="Rectangle 110"/>
          <p:cNvSpPr>
            <a:spLocks noChangeArrowheads="1"/>
          </p:cNvSpPr>
          <p:nvPr/>
        </p:nvSpPr>
        <p:spPr bwMode="auto">
          <a:xfrm>
            <a:off x="1194182" y="3432582"/>
            <a:ext cx="22336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</a:t>
            </a:r>
            <a:r>
              <a:rPr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前例已算得</a:t>
            </a:r>
            <a:endParaRPr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9" name="Object 10"/>
          <p:cNvGraphicFramePr>
            <a:graphicFrameLocks noChangeAspect="1"/>
          </p:cNvGraphicFramePr>
          <p:nvPr/>
        </p:nvGraphicFramePr>
        <p:xfrm>
          <a:off x="2111375" y="3986213"/>
          <a:ext cx="3165475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3" name="公式" r:id="rId15" imgW="1459865" imgH="355600" progId="Equation.3">
                  <p:embed/>
                </p:oleObj>
              </mc:Choice>
              <mc:Fallback>
                <p:oleObj name="公式" r:id="rId15" imgW="1459865" imgH="355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5" y="3986213"/>
                        <a:ext cx="3165475" cy="67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1"/>
          <p:cNvGraphicFramePr>
            <a:graphicFrameLocks noChangeAspect="1"/>
          </p:cNvGraphicFramePr>
          <p:nvPr/>
        </p:nvGraphicFramePr>
        <p:xfrm>
          <a:off x="5187946" y="4107427"/>
          <a:ext cx="150971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4" name="公式" r:id="rId17" imgW="558800" imgH="177800" progId="Equation.3">
                  <p:embed/>
                </p:oleObj>
              </mc:Choice>
              <mc:Fallback>
                <p:oleObj name="公式" r:id="rId17" imgW="558800" imgH="1778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46" y="4107427"/>
                        <a:ext cx="1509713" cy="360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/>
        </p:nvGraphicFramePr>
        <p:xfrm>
          <a:off x="2097084" y="4650352"/>
          <a:ext cx="29559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5" name="公式" r:id="rId19" imgW="1473200" imgH="381000" progId="Equation.3">
                  <p:embed/>
                </p:oleObj>
              </mc:Choice>
              <mc:Fallback>
                <p:oleObj name="公式" r:id="rId19" imgW="1473200" imgH="3810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7084" y="4650352"/>
                        <a:ext cx="2955925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13"/>
          <p:cNvGraphicFramePr>
            <a:graphicFrameLocks noChangeAspect="1"/>
          </p:cNvGraphicFramePr>
          <p:nvPr/>
        </p:nvGraphicFramePr>
        <p:xfrm>
          <a:off x="4981571" y="4777352"/>
          <a:ext cx="14684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76" name="公式" r:id="rId21" imgW="558800" imgH="177800" progId="Equation.3">
                  <p:embed/>
                </p:oleObj>
              </mc:Choice>
              <mc:Fallback>
                <p:oleObj name="公式" r:id="rId21" imgW="558800" imgH="17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1" y="4777352"/>
                        <a:ext cx="1468438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110"/>
          <p:cNvSpPr>
            <a:spLocks noChangeArrowheads="1"/>
          </p:cNvSpPr>
          <p:nvPr/>
        </p:nvSpPr>
        <p:spPr bwMode="auto">
          <a:xfrm>
            <a:off x="6034469" y="3424645"/>
            <a:ext cx="9429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2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所以</a:t>
            </a:r>
            <a:endParaRPr lang="en-US" altLang="zh-CN" sz="22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31" name="Object 387"/>
          <p:cNvGraphicFramePr>
            <a:graphicFrameLocks noChangeAspect="1"/>
          </p:cNvGraphicFramePr>
          <p:nvPr/>
        </p:nvGraphicFramePr>
        <p:xfrm>
          <a:off x="1576717" y="3395265"/>
          <a:ext cx="316547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92" name="公式" r:id="rId1" imgW="1548765" imgH="215900" progId="Equation.3">
                  <p:embed/>
                </p:oleObj>
              </mc:Choice>
              <mc:Fallback>
                <p:oleObj name="公式" r:id="rId1" imgW="1548765" imgH="215900" progId="Equation.3">
                  <p:embed/>
                  <p:pic>
                    <p:nvPicPr>
                      <p:cNvPr id="0" name="Object 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6717" y="3395265"/>
                        <a:ext cx="3165475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4339646" y="2807565"/>
            <a:ext cx="6032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hangingPunct="1"/>
            <a:r>
              <a: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又</a:t>
            </a:r>
            <a:endParaRPr kumimoji="1"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24"/>
          <p:cNvGrpSpPr/>
          <p:nvPr/>
        </p:nvGrpSpPr>
        <p:grpSpPr bwMode="auto">
          <a:xfrm>
            <a:off x="7168720" y="1695733"/>
            <a:ext cx="1593850" cy="450850"/>
            <a:chOff x="3233797" y="1202541"/>
            <a:chExt cx="1594910" cy="450985"/>
          </a:xfrm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3233797" y="1202541"/>
              <a:ext cx="914400" cy="43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389"/>
            <p:cNvGraphicFramePr>
              <a:graphicFrameLocks noChangeAspect="1"/>
            </p:cNvGraphicFramePr>
            <p:nvPr/>
          </p:nvGraphicFramePr>
          <p:xfrm>
            <a:off x="3904782" y="1261536"/>
            <a:ext cx="923925" cy="391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93" name="公式" r:id="rId3" imgW="444500" imgH="203200" progId="Equation.3">
                    <p:embed/>
                  </p:oleObj>
                </mc:Choice>
                <mc:Fallback>
                  <p:oleObj name="公式" r:id="rId3" imgW="444500" imgH="203200" progId="Equation.3">
                    <p:embed/>
                    <p:pic>
                      <p:nvPicPr>
                        <p:cNvPr id="0" name="Object 3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4782" y="1261536"/>
                          <a:ext cx="923925" cy="3919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组合 25"/>
          <p:cNvGrpSpPr/>
          <p:nvPr/>
        </p:nvGrpSpPr>
        <p:grpSpPr bwMode="auto">
          <a:xfrm>
            <a:off x="327407" y="1714791"/>
            <a:ext cx="6797675" cy="436563"/>
            <a:chOff x="1377971" y="794421"/>
            <a:chExt cx="6798182" cy="435769"/>
          </a:xfrm>
        </p:grpSpPr>
        <p:graphicFrame>
          <p:nvGraphicFramePr>
            <p:cNvPr id="37" name="Object 388"/>
            <p:cNvGraphicFramePr>
              <a:graphicFrameLocks noChangeAspect="1"/>
            </p:cNvGraphicFramePr>
            <p:nvPr/>
          </p:nvGraphicFramePr>
          <p:xfrm>
            <a:off x="6766453" y="838729"/>
            <a:ext cx="1409700" cy="388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94" name="公式" r:id="rId5" imgW="635000" imgH="203200" progId="Equation.3">
                    <p:embed/>
                  </p:oleObj>
                </mc:Choice>
                <mc:Fallback>
                  <p:oleObj name="公式" r:id="rId5" imgW="635000" imgH="203200" progId="Equation.3">
                    <p:embed/>
                    <p:pic>
                      <p:nvPicPr>
                        <p:cNvPr id="0" name="Object 3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66453" y="838729"/>
                          <a:ext cx="1409700" cy="3889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" name="Group 48"/>
            <p:cNvGrpSpPr/>
            <p:nvPr/>
          </p:nvGrpSpPr>
          <p:grpSpPr bwMode="auto">
            <a:xfrm>
              <a:off x="1377971" y="794421"/>
              <a:ext cx="5892801" cy="435769"/>
              <a:chOff x="491" y="471"/>
              <a:chExt cx="3712" cy="366"/>
            </a:xfrm>
          </p:grpSpPr>
          <p:sp>
            <p:nvSpPr>
              <p:cNvPr id="42" name="Rectangle 30"/>
              <p:cNvSpPr>
                <a:spLocks noChangeArrowheads="1"/>
              </p:cNvSpPr>
              <p:nvPr/>
            </p:nvSpPr>
            <p:spPr bwMode="auto">
              <a:xfrm>
                <a:off x="491" y="471"/>
                <a:ext cx="3712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algn="l" eaLnBrk="1" hangingPunct="1"/>
                <a:r>
                  <a:rPr lang="zh-CN" altLang="en-US" sz="22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</a:t>
                </a:r>
                <a:r>
                  <a:rPr lang="zh-CN" altLang="en-US" sz="2200" b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r>
                  <a:rPr kumimoji="1" lang="zh-CN" altLang="en-US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    服从参数为                 的泊松分布</a:t>
                </a:r>
                <a:r>
                  <a:rPr kumimoji="1" lang="en-US" altLang="zh-CN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1" lang="zh-CN" altLang="en-US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即</a:t>
                </a:r>
                <a:endPara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3" name="Object 390"/>
              <p:cNvGraphicFramePr>
                <a:graphicFrameLocks noChangeAspect="1"/>
              </p:cNvGraphicFramePr>
              <p:nvPr/>
            </p:nvGraphicFramePr>
            <p:xfrm>
              <a:off x="904" y="532"/>
              <a:ext cx="291" cy="2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595" name="公式" r:id="rId7" imgW="177800" imgH="152400" progId="Equation.3">
                      <p:embed/>
                    </p:oleObj>
                  </mc:Choice>
                  <mc:Fallback>
                    <p:oleObj name="公式" r:id="rId7" imgW="177800" imgH="152400" progId="Equation.3">
                      <p:embed/>
                      <p:pic>
                        <p:nvPicPr>
                          <p:cNvPr id="0" name="Object 3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04" y="532"/>
                            <a:ext cx="291" cy="25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Object 391"/>
              <p:cNvGraphicFramePr>
                <a:graphicFrameLocks noChangeAspect="1"/>
              </p:cNvGraphicFramePr>
              <p:nvPr/>
            </p:nvGraphicFramePr>
            <p:xfrm>
              <a:off x="1992" y="503"/>
              <a:ext cx="740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0596" name="公式" r:id="rId9" imgW="533400" imgH="203200" progId="Equation.3">
                      <p:embed/>
                    </p:oleObj>
                  </mc:Choice>
                  <mc:Fallback>
                    <p:oleObj name="公式" r:id="rId9" imgW="533400" imgH="203200" progId="Equation.3">
                      <p:embed/>
                      <p:pic>
                        <p:nvPicPr>
                          <p:cNvPr id="0" name="Object 39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2" y="503"/>
                            <a:ext cx="740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5" name="Group 51"/>
          <p:cNvGrpSpPr/>
          <p:nvPr/>
        </p:nvGrpSpPr>
        <p:grpSpPr bwMode="auto">
          <a:xfrm>
            <a:off x="747334" y="2291373"/>
            <a:ext cx="5786438" cy="460375"/>
            <a:chOff x="494" y="1086"/>
            <a:chExt cx="3645" cy="387"/>
          </a:xfrm>
        </p:grpSpPr>
        <p:sp>
          <p:nvSpPr>
            <p:cNvPr id="46" name="Rectangle 110"/>
            <p:cNvSpPr>
              <a:spLocks noChangeArrowheads="1"/>
            </p:cNvSpPr>
            <p:nvPr/>
          </p:nvSpPr>
          <p:spPr bwMode="auto">
            <a:xfrm>
              <a:off x="494" y="1099"/>
              <a:ext cx="256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lang="zh-CN" alt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</a:t>
              </a:r>
              <a:r>
                <a:rPr lang="zh-CN" altLang="en-US" sz="2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利用公式</a:t>
              </a:r>
              <a:endPara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7" name="Object 392"/>
            <p:cNvGraphicFramePr>
              <a:graphicFrameLocks noChangeAspect="1"/>
            </p:cNvGraphicFramePr>
            <p:nvPr/>
          </p:nvGraphicFramePr>
          <p:xfrm>
            <a:off x="1485" y="1130"/>
            <a:ext cx="1748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97" name="公式" r:id="rId11" imgW="1548765" imgH="215900" progId="Equation.3">
                    <p:embed/>
                  </p:oleObj>
                </mc:Choice>
                <mc:Fallback>
                  <p:oleObj name="公式" r:id="rId11" imgW="1548765" imgH="215900" progId="Equation.3">
                    <p:embed/>
                    <p:pic>
                      <p:nvPicPr>
                        <p:cNvPr id="0" name="Object 3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5" y="1130"/>
                          <a:ext cx="1748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3235" y="1086"/>
              <a:ext cx="90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r>
                <a:rPr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lang="en-US" altLang="zh-CN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54"/>
          <p:cNvGrpSpPr/>
          <p:nvPr/>
        </p:nvGrpSpPr>
        <p:grpSpPr bwMode="auto">
          <a:xfrm>
            <a:off x="928223" y="2829746"/>
            <a:ext cx="3457575" cy="430627"/>
            <a:chOff x="508" y="1458"/>
            <a:chExt cx="2178" cy="362"/>
          </a:xfrm>
        </p:grpSpPr>
        <p:sp>
          <p:nvSpPr>
            <p:cNvPr id="50" name="Rectangle 34"/>
            <p:cNvSpPr>
              <a:spLocks noChangeArrowheads="1"/>
            </p:cNvSpPr>
            <p:nvPr/>
          </p:nvSpPr>
          <p:spPr bwMode="auto">
            <a:xfrm>
              <a:off x="508" y="1458"/>
              <a:ext cx="217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由例</a:t>
              </a:r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3.1.3</a:t>
              </a:r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393"/>
            <p:cNvGraphicFramePr>
              <a:graphicFrameLocks noChangeAspect="1"/>
            </p:cNvGraphicFramePr>
            <p:nvPr/>
          </p:nvGraphicFramePr>
          <p:xfrm>
            <a:off x="1732" y="1480"/>
            <a:ext cx="903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98" name="公式" r:id="rId13" imgW="635000" imgH="203200" progId="Equation.3">
                    <p:embed/>
                  </p:oleObj>
                </mc:Choice>
                <mc:Fallback>
                  <p:oleObj name="公式" r:id="rId13" imgW="635000" imgH="203200" progId="Equation.3">
                    <p:embed/>
                    <p:pic>
                      <p:nvPicPr>
                        <p:cNvPr id="0" name="Object 3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2" y="1480"/>
                          <a:ext cx="903" cy="3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394"/>
          <p:cNvGraphicFramePr>
            <a:graphicFrameLocks noChangeAspect="1"/>
          </p:cNvGraphicFramePr>
          <p:nvPr/>
        </p:nvGraphicFramePr>
        <p:xfrm>
          <a:off x="2502302" y="3779104"/>
          <a:ext cx="2930525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99" name="公式" r:id="rId15" imgW="1574165" imgH="355600" progId="Equation.3">
                  <p:embed/>
                </p:oleObj>
              </mc:Choice>
              <mc:Fallback>
                <p:oleObj name="公式" r:id="rId15" imgW="1574165" imgH="355600" progId="Equation.3">
                  <p:embed/>
                  <p:pic>
                    <p:nvPicPr>
                      <p:cNvPr id="0" name="Object 3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302" y="3779104"/>
                        <a:ext cx="2930525" cy="633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95"/>
          <p:cNvGraphicFramePr>
            <a:graphicFrameLocks noChangeAspect="1"/>
          </p:cNvGraphicFramePr>
          <p:nvPr/>
        </p:nvGraphicFramePr>
        <p:xfrm>
          <a:off x="2502302" y="4488476"/>
          <a:ext cx="2823209" cy="725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00" name="公式" r:id="rId17" imgW="1371600" imgH="368300" progId="Equation.3">
                  <p:embed/>
                </p:oleObj>
              </mc:Choice>
              <mc:Fallback>
                <p:oleObj name="公式" r:id="rId17" imgW="1371600" imgH="368300" progId="Equation.3">
                  <p:embed/>
                  <p:pic>
                    <p:nvPicPr>
                      <p:cNvPr id="0" name="Object 3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302" y="4488476"/>
                        <a:ext cx="2823209" cy="7259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96"/>
          <p:cNvGraphicFramePr>
            <a:graphicFrameLocks noChangeAspect="1"/>
          </p:cNvGraphicFramePr>
          <p:nvPr/>
        </p:nvGraphicFramePr>
        <p:xfrm>
          <a:off x="2504610" y="5365673"/>
          <a:ext cx="2166938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01" name="公式" r:id="rId19" imgW="939165" imgH="190500" progId="Equation.3">
                  <p:embed/>
                </p:oleObj>
              </mc:Choice>
              <mc:Fallback>
                <p:oleObj name="公式" r:id="rId19" imgW="939165" imgH="190500" progId="Equation.3">
                  <p:embed/>
                  <p:pic>
                    <p:nvPicPr>
                      <p:cNvPr id="0" name="Object 3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610" y="5365673"/>
                        <a:ext cx="2166938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397"/>
          <p:cNvGraphicFramePr>
            <a:graphicFrameLocks noChangeAspect="1"/>
          </p:cNvGraphicFramePr>
          <p:nvPr/>
        </p:nvGraphicFramePr>
        <p:xfrm>
          <a:off x="4742192" y="5341435"/>
          <a:ext cx="10715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02" name="公式" r:id="rId21" imgW="495300" imgH="190500" progId="Equation.3">
                  <p:embed/>
                </p:oleObj>
              </mc:Choice>
              <mc:Fallback>
                <p:oleObj name="公式" r:id="rId21" imgW="495300" imgH="190500" progId="Equation.3">
                  <p:embed/>
                  <p:pic>
                    <p:nvPicPr>
                      <p:cNvPr id="0" name="Object 3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2192" y="5341435"/>
                        <a:ext cx="1071562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398"/>
          <p:cNvGraphicFramePr>
            <a:graphicFrameLocks noChangeAspect="1"/>
          </p:cNvGraphicFramePr>
          <p:nvPr/>
        </p:nvGraphicFramePr>
        <p:xfrm>
          <a:off x="1733086" y="5833106"/>
          <a:ext cx="265271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03" name="Equation" r:id="rId23" imgW="1294765" imgH="215900" progId="Equation.DSMT4">
                  <p:embed/>
                </p:oleObj>
              </mc:Choice>
              <mc:Fallback>
                <p:oleObj name="Equation" r:id="rId23" imgW="1294765" imgH="215900" progId="Equation.DSMT4">
                  <p:embed/>
                  <p:pic>
                    <p:nvPicPr>
                      <p:cNvPr id="0" name="Object 3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086" y="5833106"/>
                        <a:ext cx="2652712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99"/>
          <p:cNvGraphicFramePr>
            <a:graphicFrameLocks noChangeAspect="1"/>
          </p:cNvGraphicFramePr>
          <p:nvPr/>
        </p:nvGraphicFramePr>
        <p:xfrm>
          <a:off x="4411083" y="5857712"/>
          <a:ext cx="53181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04" name="公式" r:id="rId25" imgW="241300" imgH="177800" progId="Equation.3">
                  <p:embed/>
                </p:oleObj>
              </mc:Choice>
              <mc:Fallback>
                <p:oleObj name="公式" r:id="rId25" imgW="241300" imgH="177800" progId="Equation.3">
                  <p:embed/>
                  <p:pic>
                    <p:nvPicPr>
                      <p:cNvPr id="0" name="Object 3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1083" y="5857712"/>
                        <a:ext cx="531813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矩形 64"/>
          <p:cNvSpPr/>
          <p:nvPr/>
        </p:nvSpPr>
        <p:spPr>
          <a:xfrm>
            <a:off x="1603388" y="6345167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这表明泊松分布的方差也是它的参数</a:t>
            </a:r>
            <a:endParaRPr lang="zh-CN" altLang="en-US" dirty="0"/>
          </a:p>
        </p:txBody>
      </p:sp>
      <p:graphicFrame>
        <p:nvGraphicFramePr>
          <p:cNvPr id="71" name="Object 391"/>
          <p:cNvGraphicFramePr>
            <a:graphicFrameLocks noChangeAspect="1"/>
          </p:cNvGraphicFramePr>
          <p:nvPr/>
        </p:nvGraphicFramePr>
        <p:xfrm>
          <a:off x="5432827" y="6341023"/>
          <a:ext cx="1174663" cy="398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05" name="公式" r:id="rId27" imgW="533400" imgH="203200" progId="Equation.3">
                  <p:embed/>
                </p:oleObj>
              </mc:Choice>
              <mc:Fallback>
                <p:oleObj name="公式" r:id="rId27" imgW="533400" imgH="203200" progId="Equation.3">
                  <p:embed/>
                  <p:pic>
                    <p:nvPicPr>
                      <p:cNvPr id="0" name="Object 3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2827" y="6341023"/>
                        <a:ext cx="1174663" cy="3983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22"/>
          <p:cNvGrpSpPr/>
          <p:nvPr/>
        </p:nvGrpSpPr>
        <p:grpSpPr bwMode="auto">
          <a:xfrm>
            <a:off x="385918" y="1658037"/>
            <a:ext cx="3794125" cy="450850"/>
            <a:chOff x="1530368" y="1221609"/>
            <a:chExt cx="3795229" cy="451247"/>
          </a:xfrm>
        </p:grpSpPr>
        <p:grpSp>
          <p:nvGrpSpPr>
            <p:cNvPr id="7" name="Group 25"/>
            <p:cNvGrpSpPr/>
            <p:nvPr/>
          </p:nvGrpSpPr>
          <p:grpSpPr bwMode="auto">
            <a:xfrm>
              <a:off x="2345859" y="1221609"/>
              <a:ext cx="2979738" cy="451247"/>
              <a:chOff x="-20" y="762"/>
              <a:chExt cx="1877" cy="379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953" y="762"/>
                <a:ext cx="576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sz="22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kumimoji="1" lang="zh-CN" altLang="en-US" sz="2200" b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</a:t>
                </a:r>
                <a:endParaRPr kumimoji="1"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0" name="Object 216"/>
              <p:cNvGraphicFramePr>
                <a:graphicFrameLocks noChangeAspect="1"/>
              </p:cNvGraphicFramePr>
              <p:nvPr/>
            </p:nvGraphicFramePr>
            <p:xfrm>
              <a:off x="-20" y="806"/>
              <a:ext cx="1018" cy="3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532" name="公式" r:id="rId1" imgW="736600" imgH="203200" progId="Equation.3">
                      <p:embed/>
                    </p:oleObj>
                  </mc:Choice>
                  <mc:Fallback>
                    <p:oleObj name="公式" r:id="rId1" imgW="736600" imgH="203200" progId="Equation.3">
                      <p:embed/>
                      <p:pic>
                        <p:nvPicPr>
                          <p:cNvPr id="0" name="Object 2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-20" y="806"/>
                            <a:ext cx="1018" cy="3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217"/>
              <p:cNvGraphicFramePr>
                <a:graphicFrameLocks noChangeAspect="1"/>
              </p:cNvGraphicFramePr>
              <p:nvPr/>
            </p:nvGraphicFramePr>
            <p:xfrm>
              <a:off x="1302" y="804"/>
              <a:ext cx="555" cy="3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533" name="公式" r:id="rId3" imgW="444500" imgH="203200" progId="Equation.3">
                      <p:embed/>
                    </p:oleObj>
                  </mc:Choice>
                  <mc:Fallback>
                    <p:oleObj name="公式" r:id="rId3" imgW="444500" imgH="203200" progId="Equation.3">
                      <p:embed/>
                      <p:pic>
                        <p:nvPicPr>
                          <p:cNvPr id="0" name="Object 2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02" y="804"/>
                            <a:ext cx="555" cy="33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1530368" y="1225179"/>
              <a:ext cx="117896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zh-CN" altLang="en-US" sz="2200" b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1"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1" lang="zh-CN" altLang="en-US" sz="2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0" name="Object 9"/>
          <p:cNvGraphicFramePr>
            <a:graphicFrameLocks noChangeAspect="1"/>
          </p:cNvGraphicFramePr>
          <p:nvPr/>
        </p:nvGraphicFramePr>
        <p:xfrm>
          <a:off x="665155" y="4454434"/>
          <a:ext cx="26876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4" name="公式" r:id="rId5" imgW="1422400" imgH="330200" progId="Equation.3">
                  <p:embed/>
                </p:oleObj>
              </mc:Choice>
              <mc:Fallback>
                <p:oleObj name="公式" r:id="rId5" imgW="1422400" imgH="330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55" y="4454434"/>
                        <a:ext cx="268763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10"/>
          <p:cNvGraphicFramePr>
            <a:graphicFrameLocks noChangeAspect="1"/>
          </p:cNvGraphicFramePr>
          <p:nvPr/>
        </p:nvGraphicFramePr>
        <p:xfrm>
          <a:off x="931341" y="5236529"/>
          <a:ext cx="2982912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5" name="公式" r:id="rId7" imgW="1548765" imgH="215900" progId="Equation.3">
                  <p:embed/>
                </p:oleObj>
              </mc:Choice>
              <mc:Fallback>
                <p:oleObj name="公式" r:id="rId7" imgW="1548765" imgH="2159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1341" y="5236529"/>
                        <a:ext cx="2982912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oup 26"/>
          <p:cNvGrpSpPr/>
          <p:nvPr/>
        </p:nvGrpSpPr>
        <p:grpSpPr bwMode="auto">
          <a:xfrm>
            <a:off x="780809" y="2837873"/>
            <a:ext cx="2391574" cy="431402"/>
            <a:chOff x="4367" y="1085"/>
            <a:chExt cx="962" cy="363"/>
          </a:xfrm>
        </p:grpSpPr>
        <p:sp>
          <p:nvSpPr>
            <p:cNvPr id="53" name="Rectangle 27"/>
            <p:cNvSpPr>
              <a:spLocks noChangeArrowheads="1"/>
            </p:cNvSpPr>
            <p:nvPr/>
          </p:nvSpPr>
          <p:spPr bwMode="auto">
            <a:xfrm>
              <a:off x="4487" y="1085"/>
              <a:ext cx="842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的概率密度为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Object 11"/>
            <p:cNvGraphicFramePr>
              <a:graphicFrameLocks noChangeAspect="1"/>
            </p:cNvGraphicFramePr>
            <p:nvPr/>
          </p:nvGraphicFramePr>
          <p:xfrm>
            <a:off x="4367" y="1150"/>
            <a:ext cx="205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36" name="公式" r:id="rId9" imgW="177800" imgH="152400" progId="Equation.3">
                    <p:embed/>
                  </p:oleObj>
                </mc:Choice>
                <mc:Fallback>
                  <p:oleObj name="公式" r:id="rId9" imgW="177800" imgH="1524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7" y="1150"/>
                          <a:ext cx="205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Group 29"/>
          <p:cNvGrpSpPr/>
          <p:nvPr/>
        </p:nvGrpSpPr>
        <p:grpSpPr bwMode="auto">
          <a:xfrm>
            <a:off x="2329319" y="3271861"/>
            <a:ext cx="3187485" cy="1049675"/>
            <a:chOff x="809" y="1372"/>
            <a:chExt cx="2713" cy="1005"/>
          </a:xfrm>
        </p:grpSpPr>
        <p:graphicFrame>
          <p:nvGraphicFramePr>
            <p:cNvPr id="56" name="Object 12"/>
            <p:cNvGraphicFramePr>
              <a:graphicFrameLocks noChangeAspect="1"/>
            </p:cNvGraphicFramePr>
            <p:nvPr/>
          </p:nvGraphicFramePr>
          <p:xfrm>
            <a:off x="809" y="1372"/>
            <a:ext cx="2713" cy="9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37" name="Equation" r:id="rId11" imgW="39928800" imgH="14325600" progId="Equation.DSMT4">
                    <p:embed/>
                  </p:oleObj>
                </mc:Choice>
                <mc:Fallback>
                  <p:oleObj name="Equation" r:id="rId11" imgW="39928800" imgH="143256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9" y="1372"/>
                          <a:ext cx="2713" cy="9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Rectangle 110"/>
            <p:cNvSpPr>
              <a:spLocks noChangeArrowheads="1"/>
            </p:cNvSpPr>
            <p:nvPr/>
          </p:nvSpPr>
          <p:spPr bwMode="auto">
            <a:xfrm>
              <a:off x="2569" y="1888"/>
              <a:ext cx="904" cy="4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8" name="Object 13"/>
          <p:cNvGraphicFramePr>
            <a:graphicFrameLocks noChangeAspect="1"/>
          </p:cNvGraphicFramePr>
          <p:nvPr/>
        </p:nvGraphicFramePr>
        <p:xfrm>
          <a:off x="3326085" y="4455973"/>
          <a:ext cx="1176337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8" name="公式" r:id="rId13" imgW="622300" imgH="355600" progId="Equation.3">
                  <p:embed/>
                </p:oleObj>
              </mc:Choice>
              <mc:Fallback>
                <p:oleObj name="公式" r:id="rId13" imgW="622300" imgH="355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6085" y="4455973"/>
                        <a:ext cx="1176337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4"/>
          <p:cNvGraphicFramePr>
            <a:graphicFrameLocks noChangeAspect="1"/>
          </p:cNvGraphicFramePr>
          <p:nvPr/>
        </p:nvGraphicFramePr>
        <p:xfrm>
          <a:off x="4632674" y="4454433"/>
          <a:ext cx="15589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39" name="公式" r:id="rId15" imgW="825500" imgH="330200" progId="Equation.3">
                  <p:embed/>
                </p:oleObj>
              </mc:Choice>
              <mc:Fallback>
                <p:oleObj name="公式" r:id="rId15" imgW="825500" imgH="330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674" y="4454433"/>
                        <a:ext cx="1558925" cy="576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5"/>
          <p:cNvGraphicFramePr>
            <a:graphicFrameLocks noChangeAspect="1"/>
          </p:cNvGraphicFramePr>
          <p:nvPr/>
        </p:nvGraphicFramePr>
        <p:xfrm>
          <a:off x="1689652" y="5817401"/>
          <a:ext cx="24638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40" name="公式" r:id="rId17" imgW="1397000" imgH="330200" progId="Equation.3">
                  <p:embed/>
                </p:oleObj>
              </mc:Choice>
              <mc:Fallback>
                <p:oleObj name="公式" r:id="rId17" imgW="1397000" imgH="330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652" y="5817401"/>
                        <a:ext cx="2463800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6"/>
          <p:cNvGraphicFramePr>
            <a:graphicFrameLocks noChangeAspect="1"/>
          </p:cNvGraphicFramePr>
          <p:nvPr/>
        </p:nvGraphicFramePr>
        <p:xfrm>
          <a:off x="4156203" y="5785542"/>
          <a:ext cx="10747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41" name="公式" r:id="rId19" imgW="609600" imgH="368300" progId="Equation.3">
                  <p:embed/>
                </p:oleObj>
              </mc:Choice>
              <mc:Fallback>
                <p:oleObj name="公式" r:id="rId19" imgW="609600" imgH="368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203" y="5785542"/>
                        <a:ext cx="1074737" cy="601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Group 23"/>
          <p:cNvGrpSpPr/>
          <p:nvPr/>
        </p:nvGrpSpPr>
        <p:grpSpPr bwMode="auto">
          <a:xfrm>
            <a:off x="410127" y="2232423"/>
            <a:ext cx="4235450" cy="606425"/>
            <a:chOff x="644" y="1027"/>
            <a:chExt cx="2668" cy="509"/>
          </a:xfrm>
        </p:grpSpPr>
        <p:sp>
          <p:nvSpPr>
            <p:cNvPr id="63" name="Rectangle 110"/>
            <p:cNvSpPr>
              <a:spLocks noChangeArrowheads="1"/>
            </p:cNvSpPr>
            <p:nvPr/>
          </p:nvSpPr>
          <p:spPr bwMode="auto">
            <a:xfrm>
              <a:off x="644" y="1075"/>
              <a:ext cx="256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3.1.6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计算得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4" name="Object 17"/>
            <p:cNvGraphicFramePr>
              <a:graphicFrameLocks noChangeAspect="1"/>
            </p:cNvGraphicFramePr>
            <p:nvPr/>
          </p:nvGraphicFramePr>
          <p:xfrm>
            <a:off x="2226" y="1027"/>
            <a:ext cx="1086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42" name="公式" r:id="rId21" imgW="838200" imgH="330200" progId="Equation.3">
                    <p:embed/>
                  </p:oleObj>
                </mc:Choice>
                <mc:Fallback>
                  <p:oleObj name="公式" r:id="rId21" imgW="838200" imgH="3302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" y="1027"/>
                          <a:ext cx="1086" cy="5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 bwMode="auto">
          <a:xfrm>
            <a:off x="764537" y="1701418"/>
            <a:ext cx="3846513" cy="460375"/>
            <a:chOff x="1644673" y="839403"/>
            <a:chExt cx="3846543" cy="459580"/>
          </a:xfrm>
        </p:grpSpPr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1644673" y="839403"/>
              <a:ext cx="1717675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Group 26"/>
            <p:cNvGrpSpPr/>
            <p:nvPr/>
          </p:nvGrpSpPr>
          <p:grpSpPr bwMode="auto">
            <a:xfrm>
              <a:off x="2389230" y="852498"/>
              <a:ext cx="3101986" cy="446485"/>
              <a:chOff x="1109" y="440"/>
              <a:chExt cx="1954" cy="375"/>
            </a:xfrm>
          </p:grpSpPr>
          <p:sp>
            <p:nvSpPr>
              <p:cNvPr id="31" name="Rectangle 3"/>
              <p:cNvSpPr>
                <a:spLocks noChangeArrowheads="1"/>
              </p:cNvSpPr>
              <p:nvPr/>
            </p:nvSpPr>
            <p:spPr bwMode="auto">
              <a:xfrm>
                <a:off x="2057" y="440"/>
                <a:ext cx="576" cy="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en-US" altLang="zh-CN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, </a:t>
                </a:r>
                <a:r>
                  <a:rPr kumimoji="1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:endPara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aphicFrame>
            <p:nvGraphicFramePr>
              <p:cNvPr id="32" name="Object 289"/>
              <p:cNvGraphicFramePr>
                <a:graphicFrameLocks noChangeAspect="1"/>
              </p:cNvGraphicFramePr>
              <p:nvPr/>
            </p:nvGraphicFramePr>
            <p:xfrm>
              <a:off x="2479" y="492"/>
              <a:ext cx="584" cy="31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94" name="公式" r:id="rId1" imgW="444500" imgH="203200" progId="Equation.3">
                      <p:embed/>
                    </p:oleObj>
                  </mc:Choice>
                  <mc:Fallback>
                    <p:oleObj name="公式" r:id="rId1" imgW="444500" imgH="203200" progId="Equation.3">
                      <p:embed/>
                      <p:pic>
                        <p:nvPicPr>
                          <p:cNvPr id="0" name="Object 28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79" y="492"/>
                            <a:ext cx="584" cy="31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290"/>
              <p:cNvGraphicFramePr>
                <a:graphicFrameLocks noChangeAspect="1"/>
              </p:cNvGraphicFramePr>
              <p:nvPr/>
            </p:nvGraphicFramePr>
            <p:xfrm>
              <a:off x="1109" y="471"/>
              <a:ext cx="1007" cy="3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2495" name="公式" r:id="rId3" imgW="850265" imgH="215900" progId="Equation.3">
                      <p:embed/>
                    </p:oleObj>
                  </mc:Choice>
                  <mc:Fallback>
                    <p:oleObj name="公式" r:id="rId3" imgW="850265" imgH="215900" progId="Equation.3">
                      <p:embed/>
                      <p:pic>
                        <p:nvPicPr>
                          <p:cNvPr id="0" name="Object 29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9" y="471"/>
                            <a:ext cx="1007" cy="33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34" name="Object 291"/>
          <p:cNvGraphicFramePr>
            <a:graphicFrameLocks noChangeAspect="1"/>
          </p:cNvGraphicFramePr>
          <p:nvPr/>
        </p:nvGraphicFramePr>
        <p:xfrm>
          <a:off x="1366838" y="2903538"/>
          <a:ext cx="4114800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6" name="Equation" r:id="rId5" imgW="53340000" imgH="10668000" progId="Equation.DSMT4">
                  <p:embed/>
                </p:oleObj>
              </mc:Choice>
              <mc:Fallback>
                <p:oleObj name="Equation" r:id="rId5" imgW="53340000" imgH="10668000" progId="Equation.DSMT4">
                  <p:embed/>
                  <p:pic>
                    <p:nvPicPr>
                      <p:cNvPr id="0" name="Object 2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6838" y="2903538"/>
                        <a:ext cx="4114800" cy="73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组合 11"/>
          <p:cNvGrpSpPr/>
          <p:nvPr/>
        </p:nvGrpSpPr>
        <p:grpSpPr bwMode="auto">
          <a:xfrm>
            <a:off x="1271490" y="2357277"/>
            <a:ext cx="4073525" cy="468314"/>
            <a:chOff x="1651022" y="1215639"/>
            <a:chExt cx="4073525" cy="467974"/>
          </a:xfrm>
        </p:grpSpPr>
        <p:sp>
          <p:nvSpPr>
            <p:cNvPr id="36" name="Rectangle 110"/>
            <p:cNvSpPr>
              <a:spLocks noChangeArrowheads="1"/>
            </p:cNvSpPr>
            <p:nvPr/>
          </p:nvSpPr>
          <p:spPr bwMode="auto">
            <a:xfrm>
              <a:off x="1651022" y="1215639"/>
              <a:ext cx="4073525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解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因为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37" name="Object 292"/>
            <p:cNvGraphicFramePr>
              <a:graphicFrameLocks noChangeAspect="1"/>
            </p:cNvGraphicFramePr>
            <p:nvPr/>
          </p:nvGraphicFramePr>
          <p:xfrm>
            <a:off x="2697978" y="1270201"/>
            <a:ext cx="1306755" cy="3964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97" name="公式" r:id="rId7" imgW="609600" imgH="203200" progId="Equation.3">
                    <p:embed/>
                  </p:oleObj>
                </mc:Choice>
                <mc:Fallback>
                  <p:oleObj name="公式" r:id="rId7" imgW="609600" imgH="203200" progId="Equation.3">
                    <p:embed/>
                    <p:pic>
                      <p:nvPicPr>
                        <p:cNvPr id="0" name="Object 2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7978" y="1270201"/>
                          <a:ext cx="1306755" cy="3964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3923515" y="1237337"/>
              <a:ext cx="750094" cy="446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故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42" name="Object 293"/>
          <p:cNvGraphicFramePr>
            <a:graphicFrameLocks noChangeAspect="1"/>
          </p:cNvGraphicFramePr>
          <p:nvPr/>
        </p:nvGraphicFramePr>
        <p:xfrm>
          <a:off x="2095581" y="3662704"/>
          <a:ext cx="18621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8" name="Equation" r:id="rId9" imgW="26822400" imgH="9753600" progId="Equation.DSMT4">
                  <p:embed/>
                </p:oleObj>
              </mc:Choice>
              <mc:Fallback>
                <p:oleObj name="Equation" r:id="rId9" imgW="26822400" imgH="9753600" progId="Equation.DSMT4">
                  <p:embed/>
                  <p:pic>
                    <p:nvPicPr>
                      <p:cNvPr id="0" name="Object 2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81" y="3662704"/>
                        <a:ext cx="18621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294"/>
          <p:cNvGraphicFramePr>
            <a:graphicFrameLocks noChangeAspect="1"/>
          </p:cNvGraphicFramePr>
          <p:nvPr/>
        </p:nvGraphicFramePr>
        <p:xfrm>
          <a:off x="3928428" y="3742974"/>
          <a:ext cx="18827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9" name="公式" r:id="rId11" imgW="1129665" imgH="355600" progId="Equation.3">
                  <p:embed/>
                </p:oleObj>
              </mc:Choice>
              <mc:Fallback>
                <p:oleObj name="公式" r:id="rId11" imgW="1129665" imgH="355600" progId="Equation.3">
                  <p:embed/>
                  <p:pic>
                    <p:nvPicPr>
                      <p:cNvPr id="0" name="Object 2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8428" y="3742974"/>
                        <a:ext cx="1882775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295"/>
          <p:cNvGraphicFramePr>
            <a:graphicFrameLocks noChangeAspect="1"/>
          </p:cNvGraphicFramePr>
          <p:nvPr/>
        </p:nvGraphicFramePr>
        <p:xfrm>
          <a:off x="2117725" y="4344619"/>
          <a:ext cx="2662238" cy="736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0" name="Equation" r:id="rId13" imgW="43586400" imgH="13411200" progId="Equation.DSMT4">
                  <p:embed/>
                </p:oleObj>
              </mc:Choice>
              <mc:Fallback>
                <p:oleObj name="Equation" r:id="rId13" imgW="43586400" imgH="13411200" progId="Equation.DSMT4">
                  <p:embed/>
                  <p:pic>
                    <p:nvPicPr>
                      <p:cNvPr id="0" name="Object 2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25" y="4344619"/>
                        <a:ext cx="2662238" cy="7360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296"/>
          <p:cNvGraphicFramePr>
            <a:graphicFrameLocks noChangeAspect="1"/>
          </p:cNvGraphicFramePr>
          <p:nvPr/>
        </p:nvGraphicFramePr>
        <p:xfrm>
          <a:off x="2123444" y="5150549"/>
          <a:ext cx="1968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1" name="Equation" r:id="rId15" imgW="28346400" imgH="9753600" progId="Equation.DSMT4">
                  <p:embed/>
                </p:oleObj>
              </mc:Choice>
              <mc:Fallback>
                <p:oleObj name="Equation" r:id="rId15" imgW="28346400" imgH="9753600" progId="Equation.DSMT4">
                  <p:embed/>
                  <p:pic>
                    <p:nvPicPr>
                      <p:cNvPr id="0" name="Object 2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444" y="5150549"/>
                        <a:ext cx="1968500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297"/>
          <p:cNvGraphicFramePr>
            <a:graphicFrameLocks noChangeAspect="1"/>
          </p:cNvGraphicFramePr>
          <p:nvPr/>
        </p:nvGraphicFramePr>
        <p:xfrm>
          <a:off x="2196449" y="5899195"/>
          <a:ext cx="5715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2" name="公式" r:id="rId17" imgW="342900" imgH="190500" progId="Equation.3">
                  <p:embed/>
                </p:oleObj>
              </mc:Choice>
              <mc:Fallback>
                <p:oleObj name="公式" r:id="rId17" imgW="342900" imgH="190500" progId="Equation.3">
                  <p:embed/>
                  <p:pic>
                    <p:nvPicPr>
                      <p:cNvPr id="0" name="Object 2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6449" y="5899195"/>
                        <a:ext cx="57150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AutoShape 34"/>
          <p:cNvSpPr>
            <a:spLocks noChangeAspect="1" noChangeArrowheads="1"/>
          </p:cNvSpPr>
          <p:nvPr/>
        </p:nvSpPr>
        <p:spPr bwMode="auto">
          <a:xfrm>
            <a:off x="2640094" y="2959276"/>
            <a:ext cx="2376487" cy="6127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Group 38"/>
          <p:cNvGrpSpPr/>
          <p:nvPr/>
        </p:nvGrpSpPr>
        <p:grpSpPr bwMode="auto">
          <a:xfrm>
            <a:off x="4149806" y="3700639"/>
            <a:ext cx="1657350" cy="561975"/>
            <a:chOff x="3828" y="1727"/>
            <a:chExt cx="1272" cy="577"/>
          </a:xfrm>
        </p:grpSpPr>
        <p:sp>
          <p:nvSpPr>
            <p:cNvPr id="49" name="AutoShape 35"/>
            <p:cNvSpPr>
              <a:spLocks noChangeArrowheads="1"/>
            </p:cNvSpPr>
            <p:nvPr/>
          </p:nvSpPr>
          <p:spPr bwMode="auto">
            <a:xfrm>
              <a:off x="3828" y="1746"/>
              <a:ext cx="1272" cy="558"/>
            </a:xfrm>
            <a:prstGeom prst="wedgeRectCallout">
              <a:avLst>
                <a:gd name="adj1" fmla="val -20912"/>
                <a:gd name="adj2" fmla="val -71148"/>
              </a:avLst>
            </a:prstGeom>
            <a:solidFill>
              <a:srgbClr val="FFFF00"/>
            </a:solidFill>
            <a:ln w="19050" algn="ctr">
              <a:solidFill>
                <a:srgbClr val="0000FF"/>
              </a:solidFill>
              <a:miter lim="800000"/>
            </a:ln>
          </p:spPr>
          <p:txBody>
            <a:bodyPr anchor="ctr"/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令</a:t>
              </a:r>
              <a:endPara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65" name="Object 298"/>
            <p:cNvGraphicFramePr>
              <a:graphicFrameLocks noChangeAspect="1"/>
            </p:cNvGraphicFramePr>
            <p:nvPr/>
          </p:nvGraphicFramePr>
          <p:xfrm>
            <a:off x="4182" y="1727"/>
            <a:ext cx="870" cy="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503" name="公式" r:id="rId19" imgW="533400" imgH="304800" progId="Equation.3">
                    <p:embed/>
                  </p:oleObj>
                </mc:Choice>
                <mc:Fallback>
                  <p:oleObj name="公式" r:id="rId19" imgW="533400" imgH="304800" progId="Equation.3">
                    <p:embed/>
                    <p:pic>
                      <p:nvPicPr>
                        <p:cNvPr id="0" name="Object 2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2" y="1727"/>
                          <a:ext cx="870" cy="5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46870" y="1034616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方差和标准差的概念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6" name="Object 2"/>
          <p:cNvGraphicFramePr>
            <a:graphicFrameLocks noChangeAspect="1"/>
          </p:cNvGraphicFramePr>
          <p:nvPr/>
        </p:nvGraphicFramePr>
        <p:xfrm>
          <a:off x="1027094" y="5021697"/>
          <a:ext cx="5194301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8" name="Equation" r:id="rId1" imgW="70408800" imgH="11277600" progId="Equation.DSMT4">
                  <p:embed/>
                </p:oleObj>
              </mc:Choice>
              <mc:Fallback>
                <p:oleObj name="Equation" r:id="rId1" imgW="70408800" imgH="11277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94" y="5021697"/>
                        <a:ext cx="5194301" cy="801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3"/>
          <p:cNvGraphicFramePr>
            <a:graphicFrameLocks noChangeAspect="1"/>
          </p:cNvGraphicFramePr>
          <p:nvPr/>
        </p:nvGraphicFramePr>
        <p:xfrm>
          <a:off x="2165350" y="2900363"/>
          <a:ext cx="26527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9" name="Equation" r:id="rId3" imgW="33223200" imgH="11887200" progId="Equation.DSMT4">
                  <p:embed/>
                </p:oleObj>
              </mc:Choice>
              <mc:Fallback>
                <p:oleObj name="Equation" r:id="rId3" imgW="33223200" imgH="1188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2900363"/>
                        <a:ext cx="265271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22"/>
          <p:cNvGrpSpPr/>
          <p:nvPr/>
        </p:nvGrpSpPr>
        <p:grpSpPr bwMode="auto">
          <a:xfrm>
            <a:off x="525445" y="1610330"/>
            <a:ext cx="6327775" cy="433388"/>
            <a:chOff x="510" y="427"/>
            <a:chExt cx="3986" cy="363"/>
          </a:xfrm>
        </p:grpSpPr>
        <p:sp>
          <p:nvSpPr>
            <p:cNvPr id="52" name="Rectangle 110"/>
            <p:cNvSpPr>
              <a:spLocks noChangeArrowheads="1"/>
            </p:cNvSpPr>
            <p:nvPr/>
          </p:nvSpPr>
          <p:spPr bwMode="auto">
            <a:xfrm>
              <a:off x="510" y="428"/>
              <a:ext cx="9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3" name="Object 4"/>
            <p:cNvGraphicFramePr>
              <a:graphicFrameLocks noChangeAspect="1"/>
            </p:cNvGraphicFramePr>
            <p:nvPr/>
          </p:nvGraphicFramePr>
          <p:xfrm>
            <a:off x="958" y="499"/>
            <a:ext cx="24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80" name="公式" r:id="rId5" imgW="177800" imgH="152400" progId="Equation.3">
                    <p:embed/>
                  </p:oleObj>
                </mc:Choice>
                <mc:Fallback>
                  <p:oleObj name="公式" r:id="rId5" imgW="177800" imgH="1524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8" y="499"/>
                          <a:ext cx="24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5"/>
            <p:cNvGraphicFramePr>
              <a:graphicFrameLocks noChangeAspect="1"/>
            </p:cNvGraphicFramePr>
            <p:nvPr/>
          </p:nvGraphicFramePr>
          <p:xfrm>
            <a:off x="2026" y="475"/>
            <a:ext cx="720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81" name="公式" r:id="rId7" imgW="596900" imgH="203200" progId="Equation.3">
                    <p:embed/>
                  </p:oleObj>
                </mc:Choice>
                <mc:Fallback>
                  <p:oleObj name="公式" r:id="rId7" imgW="596900" imgH="2032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26" y="475"/>
                          <a:ext cx="720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Rectangle 110"/>
            <p:cNvSpPr>
              <a:spLocks noChangeArrowheads="1"/>
            </p:cNvSpPr>
            <p:nvPr/>
          </p:nvSpPr>
          <p:spPr bwMode="auto">
            <a:xfrm>
              <a:off x="1127" y="427"/>
              <a:ext cx="164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服从参数为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/>
          </p:nvSpPr>
          <p:spPr bwMode="auto">
            <a:xfrm>
              <a:off x="2671" y="427"/>
              <a:ext cx="182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的指数分布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求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Object 6"/>
            <p:cNvGraphicFramePr>
              <a:graphicFrameLocks noChangeAspect="1"/>
            </p:cNvGraphicFramePr>
            <p:nvPr/>
          </p:nvGraphicFramePr>
          <p:xfrm>
            <a:off x="3844" y="464"/>
            <a:ext cx="591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82" name="公式" r:id="rId9" imgW="444500" imgH="203200" progId="Equation.3">
                    <p:embed/>
                  </p:oleObj>
                </mc:Choice>
                <mc:Fallback>
                  <p:oleObj name="公式" r:id="rId9" imgW="4445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4" y="464"/>
                          <a:ext cx="591" cy="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oup 26"/>
          <p:cNvGrpSpPr/>
          <p:nvPr/>
        </p:nvGrpSpPr>
        <p:grpSpPr bwMode="auto">
          <a:xfrm>
            <a:off x="892175" y="2092732"/>
            <a:ext cx="4073525" cy="694166"/>
            <a:chOff x="398" y="659"/>
            <a:chExt cx="2566" cy="582"/>
          </a:xfrm>
        </p:grpSpPr>
        <p:sp>
          <p:nvSpPr>
            <p:cNvPr id="61" name="Rectangle 110"/>
            <p:cNvSpPr>
              <a:spLocks noChangeArrowheads="1"/>
            </p:cNvSpPr>
            <p:nvPr/>
          </p:nvSpPr>
          <p:spPr bwMode="auto">
            <a:xfrm>
              <a:off x="398" y="781"/>
              <a:ext cx="256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由例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</a:t>
              </a:r>
              <a:r>
                <a:rPr kumimoji="1" lang="en-US" altLang="zh-CN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1.5</a:t>
              </a:r>
              <a:r>
                <a:rPr kumimoji="1" lang="zh-CN" altLang="en-US" sz="2200" b="0" kern="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已知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2" name="Object 9"/>
            <p:cNvGraphicFramePr>
              <a:graphicFrameLocks noChangeAspect="1"/>
            </p:cNvGraphicFramePr>
            <p:nvPr/>
          </p:nvGraphicFramePr>
          <p:xfrm>
            <a:off x="1767" y="659"/>
            <a:ext cx="857" cy="5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83" name="Equation" r:id="rId11" imgW="16764000" imgH="9448800" progId="Equation.DSMT4">
                    <p:embed/>
                  </p:oleObj>
                </mc:Choice>
                <mc:Fallback>
                  <p:oleObj name="Equation" r:id="rId11" imgW="16764000" imgH="94488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7" y="659"/>
                          <a:ext cx="857" cy="5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oup 23"/>
          <p:cNvGrpSpPr/>
          <p:nvPr/>
        </p:nvGrpSpPr>
        <p:grpSpPr bwMode="auto">
          <a:xfrm>
            <a:off x="4572000" y="2238246"/>
            <a:ext cx="2184400" cy="431401"/>
            <a:chOff x="4386" y="1085"/>
            <a:chExt cx="1376" cy="363"/>
          </a:xfrm>
        </p:grpSpPr>
        <p:sp>
          <p:nvSpPr>
            <p:cNvPr id="64" name="Rectangle 24"/>
            <p:cNvSpPr>
              <a:spLocks noChangeArrowheads="1"/>
            </p:cNvSpPr>
            <p:nvPr/>
          </p:nvSpPr>
          <p:spPr bwMode="auto">
            <a:xfrm>
              <a:off x="4565" y="1085"/>
              <a:ext cx="1197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的概率密度为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6" name="Object 10"/>
            <p:cNvGraphicFramePr>
              <a:graphicFrameLocks noChangeAspect="1"/>
            </p:cNvGraphicFramePr>
            <p:nvPr/>
          </p:nvGraphicFramePr>
          <p:xfrm>
            <a:off x="4386" y="1142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484" name="公式" r:id="rId13" imgW="177800" imgH="152400" progId="Equation.3">
                    <p:embed/>
                  </p:oleObj>
                </mc:Choice>
                <mc:Fallback>
                  <p:oleObj name="公式" r:id="rId13" imgW="177800" imgH="1524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" y="1142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7" name="Object 11"/>
          <p:cNvGraphicFramePr>
            <a:graphicFrameLocks noChangeAspect="1"/>
          </p:cNvGraphicFramePr>
          <p:nvPr/>
        </p:nvGraphicFramePr>
        <p:xfrm>
          <a:off x="1092182" y="4054025"/>
          <a:ext cx="5194302" cy="6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85" name="Equation" r:id="rId15" imgW="66446400" imgH="9448800" progId="Equation.DSMT4">
                  <p:embed/>
                </p:oleObj>
              </mc:Choice>
              <mc:Fallback>
                <p:oleObj name="Equation" r:id="rId15" imgW="66446400" imgH="9448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2182" y="4054025"/>
                        <a:ext cx="5194302" cy="6803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2" name="Rectangle 110"/>
          <p:cNvSpPr>
            <a:spLocks noChangeArrowheads="1"/>
          </p:cNvSpPr>
          <p:nvPr/>
        </p:nvSpPr>
        <p:spPr bwMode="auto">
          <a:xfrm>
            <a:off x="755650" y="1601621"/>
            <a:ext cx="5013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方差的性质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3" name="Group 26"/>
          <p:cNvGrpSpPr/>
          <p:nvPr/>
        </p:nvGrpSpPr>
        <p:grpSpPr bwMode="auto">
          <a:xfrm>
            <a:off x="1090613" y="2666768"/>
            <a:ext cx="4764089" cy="434578"/>
            <a:chOff x="496" y="1074"/>
            <a:chExt cx="3001" cy="365"/>
          </a:xfrm>
        </p:grpSpPr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496" y="1077"/>
              <a:ext cx="249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为常数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5" name="Object 273"/>
            <p:cNvGraphicFramePr>
              <a:graphicFrameLocks noChangeAspect="1"/>
            </p:cNvGraphicFramePr>
            <p:nvPr/>
          </p:nvGraphicFramePr>
          <p:xfrm>
            <a:off x="1043" y="1190"/>
            <a:ext cx="8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92" name="Equation" r:id="rId1" imgW="2743200" imgH="3352800" progId="Equation.DSMT4">
                    <p:embed/>
                  </p:oleObj>
                </mc:Choice>
                <mc:Fallback>
                  <p:oleObj name="Equation" r:id="rId1" imgW="2743200" imgH="3352800" progId="Equation.DSMT4">
                    <p:embed/>
                    <p:pic>
                      <p:nvPicPr>
                        <p:cNvPr id="0" name="Object 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" y="1190"/>
                          <a:ext cx="81" cy="20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Object 274"/>
            <p:cNvGraphicFramePr>
              <a:graphicFrameLocks noChangeAspect="1"/>
            </p:cNvGraphicFramePr>
            <p:nvPr/>
          </p:nvGraphicFramePr>
          <p:xfrm>
            <a:off x="1999" y="1074"/>
            <a:ext cx="149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93" name="Equation" r:id="rId3" imgW="28956000" imgH="5486400" progId="Equation.DSMT4">
                    <p:embed/>
                  </p:oleObj>
                </mc:Choice>
                <mc:Fallback>
                  <p:oleObj name="Equation" r:id="rId3" imgW="28956000" imgH="5486400" progId="Equation.DSMT4">
                    <p:embed/>
                    <p:pic>
                      <p:nvPicPr>
                        <p:cNvPr id="0" name="Object 2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9" y="1074"/>
                          <a:ext cx="149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7" name="Object 275"/>
          <p:cNvGraphicFramePr>
            <a:graphicFrameLocks noChangeAspect="1"/>
          </p:cNvGraphicFramePr>
          <p:nvPr/>
        </p:nvGraphicFramePr>
        <p:xfrm>
          <a:off x="1854200" y="3203767"/>
          <a:ext cx="3681411" cy="437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4" name="Equation" r:id="rId5" imgW="40538400" imgH="5486400" progId="Equation.DSMT4">
                  <p:embed/>
                </p:oleObj>
              </mc:Choice>
              <mc:Fallback>
                <p:oleObj name="Equation" r:id="rId5" imgW="40538400" imgH="5486400" progId="Equation.DSMT4">
                  <p:embed/>
                  <p:pic>
                    <p:nvPicPr>
                      <p:cNvPr id="0" name="Object 2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3203767"/>
                        <a:ext cx="3681411" cy="437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Group 25"/>
          <p:cNvGrpSpPr/>
          <p:nvPr/>
        </p:nvGrpSpPr>
        <p:grpSpPr bwMode="auto">
          <a:xfrm>
            <a:off x="1108075" y="2071688"/>
            <a:ext cx="4230688" cy="469900"/>
            <a:chOff x="492" y="727"/>
            <a:chExt cx="2665" cy="395"/>
          </a:xfrm>
        </p:grpSpPr>
        <p:sp>
          <p:nvSpPr>
            <p:cNvPr id="89" name="Rectangle 4"/>
            <p:cNvSpPr>
              <a:spLocks noChangeArrowheads="1"/>
            </p:cNvSpPr>
            <p:nvPr/>
          </p:nvSpPr>
          <p:spPr bwMode="auto">
            <a:xfrm>
              <a:off x="492" y="730"/>
              <a:ext cx="11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0" name="Object 276"/>
            <p:cNvGraphicFramePr>
              <a:graphicFrameLocks noChangeAspect="1"/>
            </p:cNvGraphicFramePr>
            <p:nvPr/>
          </p:nvGraphicFramePr>
          <p:xfrm>
            <a:off x="2295" y="788"/>
            <a:ext cx="86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95" name="公式" r:id="rId7" imgW="635000" imgH="203200" progId="Equation.3">
                    <p:embed/>
                  </p:oleObj>
                </mc:Choice>
                <mc:Fallback>
                  <p:oleObj name="公式" r:id="rId7" imgW="635000" imgH="203200" progId="Equation.3">
                    <p:embed/>
                    <p:pic>
                      <p:nvPicPr>
                        <p:cNvPr id="0" name="Object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788"/>
                          <a:ext cx="862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Rectangle 7"/>
            <p:cNvSpPr>
              <a:spLocks noChangeArrowheads="1"/>
            </p:cNvSpPr>
            <p:nvPr/>
          </p:nvSpPr>
          <p:spPr bwMode="auto">
            <a:xfrm>
              <a:off x="1527" y="727"/>
              <a:ext cx="91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常数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3" name="Object 277"/>
            <p:cNvGraphicFramePr>
              <a:graphicFrameLocks noChangeAspect="1"/>
            </p:cNvGraphicFramePr>
            <p:nvPr/>
          </p:nvGraphicFramePr>
          <p:xfrm>
            <a:off x="962" y="763"/>
            <a:ext cx="56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96" name="Equation" r:id="rId9" imgW="9448800" imgH="4267200" progId="Equation.DSMT4">
                    <p:embed/>
                  </p:oleObj>
                </mc:Choice>
                <mc:Fallback>
                  <p:oleObj name="Equation" r:id="rId9" imgW="9448800" imgH="4267200" progId="Equation.DSMT4">
                    <p:embed/>
                    <p:pic>
                      <p:nvPicPr>
                        <p:cNvPr id="0" name="Object 2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2" y="763"/>
                          <a:ext cx="56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5" name="Rectangle 110"/>
          <p:cNvSpPr>
            <a:spLocks noChangeArrowheads="1"/>
          </p:cNvSpPr>
          <p:nvPr/>
        </p:nvSpPr>
        <p:spPr bwMode="auto">
          <a:xfrm>
            <a:off x="1133475" y="3178968"/>
            <a:ext cx="13985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</a:t>
            </a:r>
            <a:endParaRPr kumimoji="1"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6" name="Object 279"/>
          <p:cNvGraphicFramePr>
            <a:graphicFrameLocks noChangeAspect="1"/>
          </p:cNvGraphicFramePr>
          <p:nvPr/>
        </p:nvGraphicFramePr>
        <p:xfrm>
          <a:off x="2858339" y="3666263"/>
          <a:ext cx="2655050" cy="510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7" name="Equation" r:id="rId11" imgW="29870400" imgH="5486400" progId="Equation.DSMT4">
                  <p:embed/>
                </p:oleObj>
              </mc:Choice>
              <mc:Fallback>
                <p:oleObj name="Equation" r:id="rId11" imgW="29870400" imgH="5486400" progId="Equation.DSMT4">
                  <p:embed/>
                  <p:pic>
                    <p:nvPicPr>
                      <p:cNvPr id="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8339" y="3666263"/>
                        <a:ext cx="2655050" cy="5106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Object 280"/>
          <p:cNvGraphicFramePr>
            <a:graphicFrameLocks noChangeAspect="1"/>
          </p:cNvGraphicFramePr>
          <p:nvPr/>
        </p:nvGraphicFramePr>
        <p:xfrm>
          <a:off x="2858339" y="4236370"/>
          <a:ext cx="2712066" cy="470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8" name="Equation" r:id="rId13" imgW="30784800" imgH="5486400" progId="Equation.DSMT4">
                  <p:embed/>
                </p:oleObj>
              </mc:Choice>
              <mc:Fallback>
                <p:oleObj name="Equation" r:id="rId13" imgW="30784800" imgH="5486400" progId="Equation.DSMT4">
                  <p:embed/>
                  <p:pic>
                    <p:nvPicPr>
                      <p:cNvPr id="0" name="Object 2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8339" y="4236370"/>
                        <a:ext cx="2712066" cy="470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" name="Object 281"/>
          <p:cNvGraphicFramePr>
            <a:graphicFrameLocks noChangeAspect="1"/>
          </p:cNvGraphicFramePr>
          <p:nvPr/>
        </p:nvGraphicFramePr>
        <p:xfrm>
          <a:off x="2763838" y="4786313"/>
          <a:ext cx="3098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9" name="Equation" r:id="rId15" imgW="29870400" imgH="5486400" progId="Equation.DSMT4">
                  <p:embed/>
                </p:oleObj>
              </mc:Choice>
              <mc:Fallback>
                <p:oleObj name="Equation" r:id="rId15" imgW="29870400" imgH="5486400" progId="Equation.DSMT4">
                  <p:embed/>
                  <p:pic>
                    <p:nvPicPr>
                      <p:cNvPr id="0" name="Object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4786313"/>
                        <a:ext cx="3098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Object 282"/>
          <p:cNvGraphicFramePr>
            <a:graphicFrameLocks noChangeAspect="1"/>
          </p:cNvGraphicFramePr>
          <p:nvPr/>
        </p:nvGraphicFramePr>
        <p:xfrm>
          <a:off x="2751138" y="5316214"/>
          <a:ext cx="1395412" cy="497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00" name="Equation" r:id="rId17" imgW="15544800" imgH="5486400" progId="Equation.DSMT4">
                  <p:embed/>
                </p:oleObj>
              </mc:Choice>
              <mc:Fallback>
                <p:oleObj name="Equation" r:id="rId17" imgW="15544800" imgH="5486400" progId="Equation.DSMT4">
                  <p:embed/>
                  <p:pic>
                    <p:nvPicPr>
                      <p:cNvPr id="0" name="Object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5316214"/>
                        <a:ext cx="1395412" cy="497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9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4" name="Group 20"/>
          <p:cNvGrpSpPr/>
          <p:nvPr/>
        </p:nvGrpSpPr>
        <p:grpSpPr bwMode="auto">
          <a:xfrm>
            <a:off x="833005" y="3212301"/>
            <a:ext cx="3555362" cy="457200"/>
            <a:chOff x="498" y="1461"/>
            <a:chExt cx="2437" cy="383"/>
          </a:xfrm>
        </p:grpSpPr>
        <p:sp>
          <p:nvSpPr>
            <p:cNvPr id="25" name="Rectangle 21"/>
            <p:cNvSpPr>
              <a:spLocks noChangeArrowheads="1"/>
            </p:cNvSpPr>
            <p:nvPr/>
          </p:nvSpPr>
          <p:spPr bwMode="auto">
            <a:xfrm>
              <a:off x="498" y="1461"/>
              <a:ext cx="67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Object 18"/>
            <p:cNvGraphicFramePr>
              <a:graphicFrameLocks noChangeAspect="1"/>
            </p:cNvGraphicFramePr>
            <p:nvPr/>
          </p:nvGraphicFramePr>
          <p:xfrm>
            <a:off x="746" y="1535"/>
            <a:ext cx="218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5" name="Equation" r:id="rId1" imgW="38404800" imgH="4876800" progId="Equation.DSMT4">
                    <p:embed/>
                  </p:oleObj>
                </mc:Choice>
                <mc:Fallback>
                  <p:oleObj name="Equation" r:id="rId1" imgW="38404800" imgH="4876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" y="1535"/>
                          <a:ext cx="218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" name="Object 19"/>
          <p:cNvGraphicFramePr>
            <a:graphicFrameLocks noChangeAspect="1"/>
          </p:cNvGraphicFramePr>
          <p:nvPr/>
        </p:nvGraphicFramePr>
        <p:xfrm>
          <a:off x="4388367" y="3275019"/>
          <a:ext cx="33861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6" name="Equation" r:id="rId3" imgW="43891200" imgH="4876800" progId="Equation.DSMT4">
                  <p:embed/>
                </p:oleObj>
              </mc:Choice>
              <mc:Fallback>
                <p:oleObj name="Equation" r:id="rId3" imgW="43891200" imgH="4876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8367" y="3275019"/>
                        <a:ext cx="33861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110"/>
          <p:cNvSpPr>
            <a:spLocks noChangeArrowheads="1"/>
          </p:cNvSpPr>
          <p:nvPr/>
        </p:nvSpPr>
        <p:spPr bwMode="auto">
          <a:xfrm>
            <a:off x="337133" y="3946859"/>
            <a:ext cx="33877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  </a:t>
            </a:r>
            <a:r>
              <a:rPr kumimoji="1" lang="zh-CN" altLang="en-US" sz="2200" b="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由于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3" name="Object 20"/>
          <p:cNvGraphicFramePr>
            <a:graphicFrameLocks noChangeAspect="1"/>
          </p:cNvGraphicFramePr>
          <p:nvPr/>
        </p:nvGraphicFramePr>
        <p:xfrm>
          <a:off x="634365" y="4465955"/>
          <a:ext cx="7787640" cy="411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7" name="Equation" r:id="rId5" imgW="4711700" imgH="241300" progId="Equation.DSMT4">
                  <p:embed/>
                </p:oleObj>
              </mc:Choice>
              <mc:Fallback>
                <p:oleObj name="Equation" r:id="rId5" imgW="4711700" imgH="241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" y="4465955"/>
                        <a:ext cx="7787640" cy="411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110"/>
          <p:cNvSpPr>
            <a:spLocks noChangeArrowheads="1"/>
          </p:cNvSpPr>
          <p:nvPr/>
        </p:nvSpPr>
        <p:spPr bwMode="auto">
          <a:xfrm>
            <a:off x="644092" y="1608040"/>
            <a:ext cx="5013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方差的性质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2200" b="0" dirty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369" y="4966892"/>
            <a:ext cx="5673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上式两端同时取期望，并根据期望性质及方差定义得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47839" y="5526575"/>
          <a:ext cx="6049516" cy="387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08" name="Equation" r:id="rId7" imgW="76200000" imgH="4876800" progId="Equation.DSMT4">
                  <p:embed/>
                </p:oleObj>
              </mc:Choice>
              <mc:Fallback>
                <p:oleObj name="Equation" r:id="rId7" imgW="76200000" imgH="4876800" progId="Equation.DSMT4">
                  <p:embed/>
                  <p:pic>
                    <p:nvPicPr>
                      <p:cNvPr id="0" name="图片 9539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47839" y="5526575"/>
                        <a:ext cx="6049516" cy="387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5"/>
          <p:cNvGrpSpPr/>
          <p:nvPr/>
        </p:nvGrpSpPr>
        <p:grpSpPr bwMode="auto">
          <a:xfrm>
            <a:off x="1108075" y="2071688"/>
            <a:ext cx="4230688" cy="469900"/>
            <a:chOff x="492" y="727"/>
            <a:chExt cx="2665" cy="395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492" y="730"/>
              <a:ext cx="11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0" name="Object 276"/>
            <p:cNvGraphicFramePr>
              <a:graphicFrameLocks noChangeAspect="1"/>
            </p:cNvGraphicFramePr>
            <p:nvPr/>
          </p:nvGraphicFramePr>
          <p:xfrm>
            <a:off x="2295" y="788"/>
            <a:ext cx="86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09" name="公式" r:id="rId9" imgW="635000" imgH="203200" progId="Equation.3">
                    <p:embed/>
                  </p:oleObj>
                </mc:Choice>
                <mc:Fallback>
                  <p:oleObj name="公式" r:id="rId9" imgW="635000" imgH="203200" progId="Equation.3">
                    <p:embed/>
                    <p:pic>
                      <p:nvPicPr>
                        <p:cNvPr id="0" name="Object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788"/>
                          <a:ext cx="862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Rectangle 7"/>
            <p:cNvSpPr>
              <a:spLocks noChangeArrowheads="1"/>
            </p:cNvSpPr>
            <p:nvPr/>
          </p:nvSpPr>
          <p:spPr bwMode="auto">
            <a:xfrm>
              <a:off x="1527" y="727"/>
              <a:ext cx="91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常数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277"/>
            <p:cNvGraphicFramePr>
              <a:graphicFrameLocks noChangeAspect="1"/>
            </p:cNvGraphicFramePr>
            <p:nvPr/>
          </p:nvGraphicFramePr>
          <p:xfrm>
            <a:off x="962" y="763"/>
            <a:ext cx="56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10" name="Equation" r:id="rId11" imgW="9448800" imgH="4267200" progId="Equation.DSMT4">
                    <p:embed/>
                  </p:oleObj>
                </mc:Choice>
                <mc:Fallback>
                  <p:oleObj name="Equation" r:id="rId11" imgW="9448800" imgH="4267200" progId="Equation.DSMT4">
                    <p:embed/>
                    <p:pic>
                      <p:nvPicPr>
                        <p:cNvPr id="0" name="Object 2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2" y="763"/>
                          <a:ext cx="56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Group 26"/>
          <p:cNvGrpSpPr/>
          <p:nvPr/>
        </p:nvGrpSpPr>
        <p:grpSpPr bwMode="auto">
          <a:xfrm>
            <a:off x="1090613" y="2666768"/>
            <a:ext cx="4764089" cy="434578"/>
            <a:chOff x="496" y="1074"/>
            <a:chExt cx="3001" cy="365"/>
          </a:xfrm>
        </p:grpSpPr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496" y="1077"/>
              <a:ext cx="249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为常数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0" name="Object 273"/>
            <p:cNvGraphicFramePr>
              <a:graphicFrameLocks noChangeAspect="1"/>
            </p:cNvGraphicFramePr>
            <p:nvPr/>
          </p:nvGraphicFramePr>
          <p:xfrm>
            <a:off x="1043" y="1190"/>
            <a:ext cx="8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11" name="Equation" r:id="rId13" imgW="2743200" imgH="3352800" progId="Equation.DSMT4">
                    <p:embed/>
                  </p:oleObj>
                </mc:Choice>
                <mc:Fallback>
                  <p:oleObj name="Equation" r:id="rId13" imgW="2743200" imgH="3352800" progId="Equation.DSMT4">
                    <p:embed/>
                    <p:pic>
                      <p:nvPicPr>
                        <p:cNvPr id="0" name="Object 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" y="1190"/>
                          <a:ext cx="81" cy="20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274"/>
            <p:cNvGraphicFramePr>
              <a:graphicFrameLocks noChangeAspect="1"/>
            </p:cNvGraphicFramePr>
            <p:nvPr/>
          </p:nvGraphicFramePr>
          <p:xfrm>
            <a:off x="1999" y="1074"/>
            <a:ext cx="149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5512" name="Equation" r:id="rId15" imgW="28956000" imgH="5486400" progId="Equation.DSMT4">
                    <p:embed/>
                  </p:oleObj>
                </mc:Choice>
                <mc:Fallback>
                  <p:oleObj name="Equation" r:id="rId15" imgW="28956000" imgH="5486400" progId="Equation.DSMT4">
                    <p:embed/>
                    <p:pic>
                      <p:nvPicPr>
                        <p:cNvPr id="0" name="Object 2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9" y="1074"/>
                          <a:ext cx="149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2359864" y="4489183"/>
          <a:ext cx="43783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8" name="公式" r:id="rId1" imgW="2095500" imgH="330200" progId="Equation.3">
                  <p:embed/>
                </p:oleObj>
              </mc:Choice>
              <mc:Fallback>
                <p:oleObj name="公式" r:id="rId1" imgW="2095500" imgH="330200" progId="Equation.3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864" y="4489183"/>
                        <a:ext cx="4378325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1474039" y="1755508"/>
            <a:ext cx="6956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甲、乙两射手进行打靶训练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每人各打了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886664" y="2147620"/>
            <a:ext cx="2422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子弹</a:t>
            </a:r>
            <a:r>
              <a:rPr lang="en-US" altLang="zh-CN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成绩如下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Group 50"/>
          <p:cNvGraphicFramePr>
            <a:graphicFrameLocks noGrp="1"/>
          </p:cNvGraphicFramePr>
          <p:nvPr/>
        </p:nvGraphicFramePr>
        <p:xfrm>
          <a:off x="1540714" y="2908033"/>
          <a:ext cx="2944812" cy="657226"/>
        </p:xfrm>
        <a:graphic>
          <a:graphicData uri="http://schemas.openxmlformats.org/drawingml/2006/table">
            <a:tbl>
              <a:tblPr/>
              <a:tblGrid>
                <a:gridCol w="836259"/>
                <a:gridCol w="525021"/>
                <a:gridCol w="533489"/>
                <a:gridCol w="550425"/>
                <a:gridCol w="499618"/>
              </a:tblGrid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</a:tr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中靶数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110"/>
          <p:cNvSpPr>
            <a:spLocks noChangeArrowheads="1"/>
          </p:cNvSpPr>
          <p:nvPr/>
        </p:nvSpPr>
        <p:spPr bwMode="auto">
          <a:xfrm>
            <a:off x="2564651" y="2530208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甲成绩</a:t>
            </a:r>
            <a:endParaRPr lang="zh-CN" altLang="en-US" sz="20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5714251" y="2542908"/>
            <a:ext cx="1125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乙成绩</a:t>
            </a:r>
            <a:endParaRPr lang="zh-CN" altLang="en-US" sz="20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110"/>
          <p:cNvSpPr>
            <a:spLocks noChangeArrowheads="1"/>
          </p:cNvSpPr>
          <p:nvPr/>
        </p:nvSpPr>
        <p:spPr bwMode="auto">
          <a:xfrm>
            <a:off x="913651" y="3617645"/>
            <a:ext cx="38735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问怎样评估两人的射击水平？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10"/>
          <p:cNvSpPr>
            <a:spLocks noChangeArrowheads="1"/>
          </p:cNvSpPr>
          <p:nvPr/>
        </p:nvSpPr>
        <p:spPr bwMode="auto">
          <a:xfrm>
            <a:off x="1520076" y="4033570"/>
            <a:ext cx="5251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分析</a:t>
            </a: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分别计算两人的平均环数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110"/>
          <p:cNvSpPr>
            <a:spLocks noChangeArrowheads="1"/>
          </p:cNvSpPr>
          <p:nvPr/>
        </p:nvSpPr>
        <p:spPr bwMode="auto">
          <a:xfrm>
            <a:off x="1564526" y="4570145"/>
            <a:ext cx="1095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甲：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10"/>
          <p:cNvSpPr>
            <a:spLocks noChangeArrowheads="1"/>
          </p:cNvSpPr>
          <p:nvPr/>
        </p:nvSpPr>
        <p:spPr bwMode="auto">
          <a:xfrm>
            <a:off x="6593726" y="4562208"/>
            <a:ext cx="1016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（环）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1581989" y="5130533"/>
            <a:ext cx="1095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乙：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Rectangle 110"/>
          <p:cNvSpPr>
            <a:spLocks noChangeArrowheads="1"/>
          </p:cNvSpPr>
          <p:nvPr/>
        </p:nvSpPr>
        <p:spPr bwMode="auto">
          <a:xfrm>
            <a:off x="6611189" y="5113070"/>
            <a:ext cx="101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（环）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Group 50"/>
          <p:cNvGraphicFramePr>
            <a:graphicFrameLocks noGrp="1"/>
          </p:cNvGraphicFramePr>
          <p:nvPr/>
        </p:nvGraphicFramePr>
        <p:xfrm>
          <a:off x="4741114" y="2908033"/>
          <a:ext cx="2944812" cy="657226"/>
        </p:xfrm>
        <a:graphic>
          <a:graphicData uri="http://schemas.openxmlformats.org/drawingml/2006/table">
            <a:tbl>
              <a:tblPr/>
              <a:tblGrid>
                <a:gridCol w="836259"/>
                <a:gridCol w="525021"/>
                <a:gridCol w="533489"/>
                <a:gridCol w="550425"/>
                <a:gridCol w="499618"/>
              </a:tblGrid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</a:tr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中靶数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83" marR="72283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Object 5"/>
          <p:cNvGraphicFramePr>
            <a:graphicFrameLocks noGrp="1" noChangeAspect="1"/>
          </p:cNvGraphicFramePr>
          <p:nvPr/>
        </p:nvGraphicFramePr>
        <p:xfrm>
          <a:off x="2320176" y="5086083"/>
          <a:ext cx="4432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9" name="公式" r:id="rId3" imgW="2120900" imgH="330200" progId="Equation.3">
                  <p:embed/>
                </p:oleObj>
              </mc:Choice>
              <mc:Fallback>
                <p:oleObj name="公式" r:id="rId3" imgW="2120900" imgH="3302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176" y="5086083"/>
                        <a:ext cx="4432300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551903" y="1721167"/>
            <a:ext cx="5013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方差的性质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4" name="Group 36"/>
          <p:cNvGrpSpPr/>
          <p:nvPr/>
        </p:nvGrpSpPr>
        <p:grpSpPr bwMode="auto">
          <a:xfrm>
            <a:off x="758393" y="3639259"/>
            <a:ext cx="3052762" cy="430212"/>
            <a:chOff x="25" y="1947"/>
            <a:chExt cx="1923" cy="362"/>
          </a:xfrm>
        </p:grpSpPr>
        <p:sp>
          <p:nvSpPr>
            <p:cNvPr id="45" name="Rectangle 29"/>
            <p:cNvSpPr>
              <a:spLocks noChangeArrowheads="1"/>
            </p:cNvSpPr>
            <p:nvPr/>
          </p:nvSpPr>
          <p:spPr bwMode="auto">
            <a:xfrm>
              <a:off x="25" y="1947"/>
              <a:ext cx="192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特别当        独立时</a:t>
              </a:r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有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6" name="Object 15"/>
            <p:cNvGraphicFramePr>
              <a:graphicFrameLocks noChangeAspect="1"/>
            </p:cNvGraphicFramePr>
            <p:nvPr/>
          </p:nvGraphicFramePr>
          <p:xfrm>
            <a:off x="592" y="2027"/>
            <a:ext cx="394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82" name="公式" r:id="rId1" imgW="316865" imgH="177800" progId="Equation.3">
                    <p:embed/>
                  </p:oleObj>
                </mc:Choice>
                <mc:Fallback>
                  <p:oleObj name="公式" r:id="rId1" imgW="316865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" y="2027"/>
                          <a:ext cx="394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7" name="Group 43"/>
          <p:cNvGrpSpPr/>
          <p:nvPr/>
        </p:nvGrpSpPr>
        <p:grpSpPr bwMode="auto">
          <a:xfrm>
            <a:off x="955243" y="4604296"/>
            <a:ext cx="5626100" cy="447675"/>
            <a:chOff x="509" y="2548"/>
            <a:chExt cx="3544" cy="377"/>
          </a:xfrm>
        </p:grpSpPr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509" y="2548"/>
              <a:ext cx="277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证</a:t>
              </a:r>
              <a:r>
                <a:rPr lang="zh-CN" altLang="en-US" sz="2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         独立时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39"/>
            <p:cNvSpPr>
              <a:spLocks noChangeArrowheads="1"/>
            </p:cNvSpPr>
            <p:nvPr/>
          </p:nvSpPr>
          <p:spPr bwMode="auto">
            <a:xfrm>
              <a:off x="3261" y="2549"/>
              <a:ext cx="79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也独立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0" name="Object 16"/>
            <p:cNvGraphicFramePr>
              <a:graphicFrameLocks noChangeAspect="1"/>
            </p:cNvGraphicFramePr>
            <p:nvPr/>
          </p:nvGraphicFramePr>
          <p:xfrm>
            <a:off x="978" y="2623"/>
            <a:ext cx="380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83" name="公式" r:id="rId3" imgW="316865" imgH="177800" progId="Equation.3">
                    <p:embed/>
                  </p:oleObj>
                </mc:Choice>
                <mc:Fallback>
                  <p:oleObj name="公式" r:id="rId3" imgW="316865" imgH="1778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8" y="2623"/>
                          <a:ext cx="380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17"/>
            <p:cNvGraphicFramePr>
              <a:graphicFrameLocks noChangeAspect="1"/>
            </p:cNvGraphicFramePr>
            <p:nvPr/>
          </p:nvGraphicFramePr>
          <p:xfrm>
            <a:off x="1882" y="2587"/>
            <a:ext cx="1422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84" name="公式" r:id="rId4" imgW="1206500" imgH="203200" progId="Equation.3">
                    <p:embed/>
                  </p:oleObj>
                </mc:Choice>
                <mc:Fallback>
                  <p:oleObj name="公式" r:id="rId4" imgW="1206500" imgH="2032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2587"/>
                          <a:ext cx="1422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" name="Object 18"/>
          <p:cNvGraphicFramePr>
            <a:graphicFrameLocks noChangeAspect="1"/>
          </p:cNvGraphicFramePr>
          <p:nvPr/>
        </p:nvGraphicFramePr>
        <p:xfrm>
          <a:off x="1325131" y="5165000"/>
          <a:ext cx="38433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85" name="公式" r:id="rId6" imgW="1726565" imgH="203200" progId="Equation.3">
                  <p:embed/>
                </p:oleObj>
              </mc:Choice>
              <mc:Fallback>
                <p:oleObj name="公式" r:id="rId6" imgW="1726565" imgH="203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5131" y="5165000"/>
                        <a:ext cx="384333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19"/>
          <p:cNvGraphicFramePr>
            <a:graphicFrameLocks noChangeAspect="1"/>
          </p:cNvGraphicFramePr>
          <p:nvPr/>
        </p:nvGraphicFramePr>
        <p:xfrm>
          <a:off x="2431070" y="6101743"/>
          <a:ext cx="6223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86" name="公式" r:id="rId8" imgW="253365" imgH="177800" progId="Equation.3">
                  <p:embed/>
                </p:oleObj>
              </mc:Choice>
              <mc:Fallback>
                <p:oleObj name="公式" r:id="rId8" imgW="253365" imgH="1778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1070" y="6101743"/>
                        <a:ext cx="6223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20"/>
          <p:cNvGraphicFramePr>
            <a:graphicFrameLocks noChangeAspect="1"/>
          </p:cNvGraphicFramePr>
          <p:nvPr/>
        </p:nvGraphicFramePr>
        <p:xfrm>
          <a:off x="2443770" y="5671729"/>
          <a:ext cx="38481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87" name="公式" r:id="rId10" imgW="1714500" imgH="203200" progId="Equation.3">
                  <p:embed/>
                </p:oleObj>
              </mc:Choice>
              <mc:Fallback>
                <p:oleObj name="公式" r:id="rId10" imgW="1714500" imgH="203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770" y="5671729"/>
                        <a:ext cx="384810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21"/>
          <p:cNvGraphicFramePr>
            <a:graphicFrameLocks noChangeAspect="1"/>
          </p:cNvGraphicFramePr>
          <p:nvPr/>
        </p:nvGraphicFramePr>
        <p:xfrm>
          <a:off x="2822575" y="4089400"/>
          <a:ext cx="36131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88" name="Equation" r:id="rId12" imgW="38404800" imgH="4876800" progId="Equation.DSMT4">
                  <p:embed/>
                </p:oleObj>
              </mc:Choice>
              <mc:Fallback>
                <p:oleObj name="Equation" r:id="rId12" imgW="38404800" imgH="48768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4089400"/>
                        <a:ext cx="36131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" name="Group 20"/>
          <p:cNvGrpSpPr/>
          <p:nvPr/>
        </p:nvGrpSpPr>
        <p:grpSpPr bwMode="auto">
          <a:xfrm>
            <a:off x="887992" y="3174749"/>
            <a:ext cx="3555362" cy="457200"/>
            <a:chOff x="498" y="1461"/>
            <a:chExt cx="2437" cy="383"/>
          </a:xfrm>
        </p:grpSpPr>
        <p:sp>
          <p:nvSpPr>
            <p:cNvPr id="66" name="Rectangle 21"/>
            <p:cNvSpPr>
              <a:spLocks noChangeArrowheads="1"/>
            </p:cNvSpPr>
            <p:nvPr/>
          </p:nvSpPr>
          <p:spPr bwMode="auto">
            <a:xfrm>
              <a:off x="498" y="1461"/>
              <a:ext cx="67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67" name="Object 18"/>
            <p:cNvGraphicFramePr>
              <a:graphicFrameLocks noChangeAspect="1"/>
            </p:cNvGraphicFramePr>
            <p:nvPr/>
          </p:nvGraphicFramePr>
          <p:xfrm>
            <a:off x="746" y="1535"/>
            <a:ext cx="2189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89" name="Equation" r:id="rId14" imgW="38404800" imgH="4876800" progId="Equation.DSMT4">
                    <p:embed/>
                  </p:oleObj>
                </mc:Choice>
                <mc:Fallback>
                  <p:oleObj name="Equation" r:id="rId14" imgW="38404800" imgH="48768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6" y="1535"/>
                          <a:ext cx="2189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" name="Object 19"/>
          <p:cNvGraphicFramePr>
            <a:graphicFrameLocks noChangeAspect="1"/>
          </p:cNvGraphicFramePr>
          <p:nvPr/>
        </p:nvGraphicFramePr>
        <p:xfrm>
          <a:off x="4443354" y="3237467"/>
          <a:ext cx="33861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90" name="Equation" r:id="rId16" imgW="43891200" imgH="4876800" progId="Equation.DSMT4">
                  <p:embed/>
                </p:oleObj>
              </mc:Choice>
              <mc:Fallback>
                <p:oleObj name="Equation" r:id="rId16" imgW="43891200" imgH="48768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3354" y="3237467"/>
                        <a:ext cx="33861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26"/>
          <p:cNvGrpSpPr/>
          <p:nvPr/>
        </p:nvGrpSpPr>
        <p:grpSpPr bwMode="auto">
          <a:xfrm>
            <a:off x="1090613" y="2666768"/>
            <a:ext cx="4764089" cy="434578"/>
            <a:chOff x="496" y="1074"/>
            <a:chExt cx="3001" cy="365"/>
          </a:xfrm>
        </p:grpSpPr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496" y="1077"/>
              <a:ext cx="249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为常数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4" name="Object 273"/>
            <p:cNvGraphicFramePr>
              <a:graphicFrameLocks noChangeAspect="1"/>
            </p:cNvGraphicFramePr>
            <p:nvPr/>
          </p:nvGraphicFramePr>
          <p:xfrm>
            <a:off x="1043" y="1190"/>
            <a:ext cx="81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91" name="Equation" r:id="rId18" imgW="2743200" imgH="3352800" progId="Equation.DSMT4">
                    <p:embed/>
                  </p:oleObj>
                </mc:Choice>
                <mc:Fallback>
                  <p:oleObj name="Equation" r:id="rId18" imgW="2743200" imgH="3352800" progId="Equation.DSMT4">
                    <p:embed/>
                    <p:pic>
                      <p:nvPicPr>
                        <p:cNvPr id="0" name="Object 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43" y="1190"/>
                          <a:ext cx="81" cy="20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274"/>
            <p:cNvGraphicFramePr>
              <a:graphicFrameLocks noChangeAspect="1"/>
            </p:cNvGraphicFramePr>
            <p:nvPr/>
          </p:nvGraphicFramePr>
          <p:xfrm>
            <a:off x="1999" y="1074"/>
            <a:ext cx="149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92" name="Equation" r:id="rId20" imgW="28956000" imgH="5486400" progId="Equation.DSMT4">
                    <p:embed/>
                  </p:oleObj>
                </mc:Choice>
                <mc:Fallback>
                  <p:oleObj name="Equation" r:id="rId20" imgW="28956000" imgH="5486400" progId="Equation.DSMT4">
                    <p:embed/>
                    <p:pic>
                      <p:nvPicPr>
                        <p:cNvPr id="0" name="Object 2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9" y="1074"/>
                          <a:ext cx="149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6" name="Group 25"/>
          <p:cNvGrpSpPr/>
          <p:nvPr/>
        </p:nvGrpSpPr>
        <p:grpSpPr bwMode="auto">
          <a:xfrm>
            <a:off x="1067776" y="2119571"/>
            <a:ext cx="4230688" cy="469900"/>
            <a:chOff x="492" y="727"/>
            <a:chExt cx="2665" cy="395"/>
          </a:xfrm>
        </p:grpSpPr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492" y="730"/>
              <a:ext cx="119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1" name="Object 276"/>
            <p:cNvGraphicFramePr>
              <a:graphicFrameLocks noChangeAspect="1"/>
            </p:cNvGraphicFramePr>
            <p:nvPr/>
          </p:nvGraphicFramePr>
          <p:xfrm>
            <a:off x="2295" y="788"/>
            <a:ext cx="862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93" name="公式" r:id="rId22" imgW="635000" imgH="203200" progId="Equation.3">
                    <p:embed/>
                  </p:oleObj>
                </mc:Choice>
                <mc:Fallback>
                  <p:oleObj name="公式" r:id="rId22" imgW="635000" imgH="203200" progId="Equation.3">
                    <p:embed/>
                    <p:pic>
                      <p:nvPicPr>
                        <p:cNvPr id="0" name="Object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5" y="788"/>
                          <a:ext cx="862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1527" y="727"/>
              <a:ext cx="91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常数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),</a:t>
              </a: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3" name="Object 277"/>
            <p:cNvGraphicFramePr>
              <a:graphicFrameLocks noChangeAspect="1"/>
            </p:cNvGraphicFramePr>
            <p:nvPr/>
          </p:nvGraphicFramePr>
          <p:xfrm>
            <a:off x="962" y="763"/>
            <a:ext cx="56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694" name="Equation" r:id="rId24" imgW="9448800" imgH="4267200" progId="Equation.DSMT4">
                    <p:embed/>
                  </p:oleObj>
                </mc:Choice>
                <mc:Fallback>
                  <p:oleObj name="Equation" r:id="rId24" imgW="9448800" imgH="4267200" progId="Equation.DSMT4">
                    <p:embed/>
                    <p:pic>
                      <p:nvPicPr>
                        <p:cNvPr id="0" name="Object 2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2" y="763"/>
                          <a:ext cx="56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16626" y="974551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28" name="Rectangle 110"/>
          <p:cNvSpPr>
            <a:spLocks noChangeArrowheads="1"/>
          </p:cNvSpPr>
          <p:nvPr/>
        </p:nvSpPr>
        <p:spPr bwMode="auto">
          <a:xfrm>
            <a:off x="81466" y="1415598"/>
            <a:ext cx="5013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方差的性质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52258" y="1845810"/>
            <a:ext cx="5893022" cy="459582"/>
            <a:chOff x="1006590" y="2343492"/>
            <a:chExt cx="5893022" cy="459582"/>
          </a:xfrm>
        </p:grpSpPr>
        <p:grpSp>
          <p:nvGrpSpPr>
            <p:cNvPr id="56" name="Group 26"/>
            <p:cNvGrpSpPr/>
            <p:nvPr/>
          </p:nvGrpSpPr>
          <p:grpSpPr bwMode="auto">
            <a:xfrm>
              <a:off x="1006590" y="2343493"/>
              <a:ext cx="3954463" cy="459581"/>
              <a:chOff x="496" y="1077"/>
              <a:chExt cx="2491" cy="386"/>
            </a:xfrm>
          </p:grpSpPr>
          <p:sp>
            <p:nvSpPr>
              <p:cNvPr id="57" name="Rectangle 11"/>
              <p:cNvSpPr>
                <a:spLocks noChangeArrowheads="1"/>
              </p:cNvSpPr>
              <p:nvPr/>
            </p:nvSpPr>
            <p:spPr bwMode="auto">
              <a:xfrm>
                <a:off x="496" y="1077"/>
                <a:ext cx="2491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kumimoji="1" lang="en-US" altLang="zh-CN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(4)                       </a:t>
                </a:r>
                <a:r>
                  <a:rPr kumimoji="1" lang="zh-CN" altLang="en-US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的充要条件是</a:t>
                </a:r>
                <a:r>
                  <a:rPr kumimoji="1" lang="en-US" altLang="zh-CN" sz="2200" b="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</a:t>
                </a:r>
                <a:endPara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59" name="Object 10"/>
              <p:cNvGraphicFramePr>
                <a:graphicFrameLocks noChangeAspect="1"/>
              </p:cNvGraphicFramePr>
              <p:nvPr/>
            </p:nvGraphicFramePr>
            <p:xfrm>
              <a:off x="832" y="1128"/>
              <a:ext cx="957" cy="3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46" name="Equation" r:id="rId1" imgW="15240000" imgH="4876800" progId="Equation.DSMT4">
                      <p:embed/>
                    </p:oleObj>
                  </mc:Choice>
                  <mc:Fallback>
                    <p:oleObj name="Equation" r:id="rId1" imgW="15240000" imgH="4876800" progId="Equation.DSMT4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2" y="1128"/>
                            <a:ext cx="957" cy="3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4755771" y="2343492"/>
            <a:ext cx="2143841" cy="398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7347" name="Equation" r:id="rId3" imgW="26212800" imgH="4876800" progId="Equation.DSMT4">
                    <p:embed/>
                  </p:oleObj>
                </mc:Choice>
                <mc:Fallback>
                  <p:oleObj name="Equation" r:id="rId3" imgW="26212800" imgH="4876800" progId="Equation.DSMT4">
                    <p:embed/>
                    <p:pic>
                      <p:nvPicPr>
                        <p:cNvPr id="0" name="图片 973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55771" y="2343492"/>
                          <a:ext cx="2143841" cy="39885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59509" b="5865"/>
          <a:stretch>
            <a:fillRect/>
          </a:stretch>
        </p:blipFill>
        <p:spPr>
          <a:xfrm>
            <a:off x="77608" y="2339960"/>
            <a:ext cx="3001773" cy="35604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142705" y="2430890"/>
            <a:ext cx="5592507" cy="251339"/>
            <a:chOff x="312096" y="3063558"/>
            <a:chExt cx="5592507" cy="25133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2096" y="3072617"/>
              <a:ext cx="3589027" cy="23322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01123" y="3063558"/>
              <a:ext cx="1001740" cy="25133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02863" y="3070656"/>
              <a:ext cx="1001740" cy="244241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9489" y="2766049"/>
            <a:ext cx="2654405" cy="4801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3120" y="308097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(4)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05294" y="3470027"/>
            <a:ext cx="8587704" cy="291328"/>
            <a:chOff x="162314" y="3929053"/>
            <a:chExt cx="8587704" cy="291328"/>
          </a:xfrm>
        </p:grpSpPr>
        <p:grpSp>
          <p:nvGrpSpPr>
            <p:cNvPr id="16" name="组合 15"/>
            <p:cNvGrpSpPr/>
            <p:nvPr/>
          </p:nvGrpSpPr>
          <p:grpSpPr>
            <a:xfrm>
              <a:off x="162314" y="3929053"/>
              <a:ext cx="7542981" cy="291328"/>
              <a:chOff x="1058945" y="3813118"/>
              <a:chExt cx="7228844" cy="263036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1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58945" y="3817188"/>
                <a:ext cx="1942093" cy="22123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09351" y="3828941"/>
                <a:ext cx="2027089" cy="209477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5025" y="3813118"/>
                <a:ext cx="1438307" cy="244241"/>
              </a:xfrm>
              <a:prstGeom prst="rect">
                <a:avLst/>
              </a:prstGeom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2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43106" y="3820628"/>
                <a:ext cx="1744683" cy="255526"/>
              </a:xfrm>
              <a:prstGeom prst="rect">
                <a:avLst/>
              </a:prstGeom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71970" y="3946578"/>
              <a:ext cx="978048" cy="249532"/>
            </a:xfrm>
            <a:prstGeom prst="rect">
              <a:avLst/>
            </a:prstGeom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645" y="3788146"/>
            <a:ext cx="3720061" cy="2563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263" y="4170486"/>
            <a:ext cx="3524512" cy="48017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38" y="4738254"/>
            <a:ext cx="3815795" cy="43731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666" y="4751746"/>
            <a:ext cx="3952121" cy="435459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9033" y="4934554"/>
            <a:ext cx="1270336" cy="234334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872" y="5260865"/>
            <a:ext cx="1954565" cy="312997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4370" y="5617153"/>
            <a:ext cx="5238232" cy="48017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7150" y="6382983"/>
            <a:ext cx="5205452" cy="394027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4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521" y="6086711"/>
            <a:ext cx="679684" cy="2962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56" name="Rectangle 110"/>
          <p:cNvSpPr>
            <a:spLocks noChangeArrowheads="1"/>
          </p:cNvSpPr>
          <p:nvPr/>
        </p:nvSpPr>
        <p:spPr bwMode="auto">
          <a:xfrm>
            <a:off x="83782" y="1678675"/>
            <a:ext cx="50133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方差的性质</a:t>
            </a:r>
            <a:r>
              <a:rPr lang="en-US" altLang="zh-CN" sz="2200" b="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kumimoji="1" lang="zh-CN" altLang="en-US" sz="22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1569" y="2493879"/>
            <a:ext cx="6053055" cy="447632"/>
            <a:chOff x="954573" y="2108888"/>
            <a:chExt cx="6053055" cy="447632"/>
          </a:xfrm>
        </p:grpSpPr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954573" y="2108888"/>
              <a:ext cx="605305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(5) </a:t>
              </a:r>
              <a:r>
                <a:rPr kumimoji="1"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          是相互独立的随机变量，则</a:t>
              </a:r>
              <a:r>
                <a:rPr kumimoji="1" lang="en-US" altLang="zh-CN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" name="对象 1"/>
            <p:cNvGraphicFramePr>
              <a:graphicFrameLocks noChangeAspect="1"/>
            </p:cNvGraphicFramePr>
            <p:nvPr/>
          </p:nvGraphicFramePr>
          <p:xfrm>
            <a:off x="1794639" y="2126308"/>
            <a:ext cx="1649147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66" name="Equation" r:id="rId1" imgW="21031200" imgH="5486400" progId="Equation.DSMT4">
                    <p:embed/>
                  </p:oleObj>
                </mc:Choice>
                <mc:Fallback>
                  <p:oleObj name="Equation" r:id="rId1" imgW="21031200" imgH="5486400" progId="Equation.DSMT4">
                    <p:embed/>
                    <p:pic>
                      <p:nvPicPr>
                        <p:cNvPr id="0" name="图片 9833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794639" y="2126308"/>
                          <a:ext cx="1649147" cy="430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486025" y="2992478"/>
          <a:ext cx="3333749" cy="781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7" name="Equation" r:id="rId3" imgW="37490400" imgH="10363200" progId="Equation.DSMT4">
                  <p:embed/>
                </p:oleObj>
              </mc:Choice>
              <mc:Fallback>
                <p:oleObj name="Equation" r:id="rId3" imgW="37490400" imgH="10363200" progId="Equation.DSMT4">
                  <p:embed/>
                  <p:pic>
                    <p:nvPicPr>
                      <p:cNvPr id="0" name="图片 9833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6025" y="2992478"/>
                        <a:ext cx="3333749" cy="781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37840"/>
            <a:ext cx="2500489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3.2.2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方差的性质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446"/>
          <p:cNvGraphicFramePr>
            <a:graphicFrameLocks noChangeAspect="1"/>
          </p:cNvGraphicFramePr>
          <p:nvPr/>
        </p:nvGraphicFramePr>
        <p:xfrm>
          <a:off x="2693252" y="2688216"/>
          <a:ext cx="264953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36" name="公式" r:id="rId1" imgW="1269365" imgH="203200" progId="Equation.3">
                  <p:embed/>
                </p:oleObj>
              </mc:Choice>
              <mc:Fallback>
                <p:oleObj name="公式" r:id="rId1" imgW="1269365" imgH="203200" progId="Equation.3">
                  <p:embed/>
                  <p:pic>
                    <p:nvPicPr>
                      <p:cNvPr id="0" name="Object 4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3252" y="2688216"/>
                        <a:ext cx="264953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2"/>
          <p:cNvGrpSpPr/>
          <p:nvPr/>
        </p:nvGrpSpPr>
        <p:grpSpPr bwMode="auto">
          <a:xfrm>
            <a:off x="503296" y="2258784"/>
            <a:ext cx="5495925" cy="439737"/>
            <a:chOff x="520" y="784"/>
            <a:chExt cx="3462" cy="369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520" y="791"/>
              <a:ext cx="58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解</a:t>
              </a:r>
              <a:endPara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731" y="784"/>
              <a:ext cx="325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因为二项分布来自</a:t>
              </a:r>
              <a:r>
                <a:rPr kumimoji="1" lang="zh-CN" altLang="en-US" sz="2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重贝努利试验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故有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Object 449"/>
            <p:cNvGraphicFramePr>
              <a:graphicFrameLocks noChangeAspect="1"/>
            </p:cNvGraphicFramePr>
            <p:nvPr/>
          </p:nvGraphicFramePr>
          <p:xfrm>
            <a:off x="2226" y="872"/>
            <a:ext cx="208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37" name="公式" r:id="rId3" imgW="127000" imgH="139700" progId="Equation.3">
                    <p:embed/>
                  </p:oleObj>
                </mc:Choice>
                <mc:Fallback>
                  <p:oleObj name="公式" r:id="rId3" imgW="127000" imgH="139700" progId="Equation.3">
                    <p:embed/>
                    <p:pic>
                      <p:nvPicPr>
                        <p:cNvPr id="0" name="Object 4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" y="872"/>
                          <a:ext cx="208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30"/>
          <p:cNvGrpSpPr/>
          <p:nvPr/>
        </p:nvGrpSpPr>
        <p:grpSpPr bwMode="auto">
          <a:xfrm>
            <a:off x="1770669" y="3610617"/>
            <a:ext cx="5449888" cy="782638"/>
            <a:chOff x="170" y="1705"/>
            <a:chExt cx="3433" cy="657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887" y="1705"/>
              <a:ext cx="271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   次试验    不发生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450"/>
            <p:cNvGraphicFramePr>
              <a:graphicFrameLocks noChangeAspect="1"/>
            </p:cNvGraphicFramePr>
            <p:nvPr/>
          </p:nvGraphicFramePr>
          <p:xfrm>
            <a:off x="170" y="1719"/>
            <a:ext cx="773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38" name="公式" r:id="rId5" imgW="520700" imgH="431800" progId="Equation.3">
                    <p:embed/>
                  </p:oleObj>
                </mc:Choice>
                <mc:Fallback>
                  <p:oleObj name="公式" r:id="rId5" imgW="520700" imgH="431800" progId="Equation.3">
                    <p:embed/>
                    <p:pic>
                      <p:nvPicPr>
                        <p:cNvPr id="0" name="Object 4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" y="1719"/>
                          <a:ext cx="773" cy="6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451"/>
            <p:cNvGraphicFramePr>
              <a:graphicFrameLocks noChangeAspect="1"/>
            </p:cNvGraphicFramePr>
            <p:nvPr/>
          </p:nvGraphicFramePr>
          <p:xfrm>
            <a:off x="1121" y="1761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39" name="公式" r:id="rId7" imgW="88900" imgH="164465" progId="Equation.3">
                    <p:embed/>
                  </p:oleObj>
                </mc:Choice>
                <mc:Fallback>
                  <p:oleObj name="公式" r:id="rId7" imgW="88900" imgH="164465" progId="Equation.3">
                    <p:embed/>
                    <p:pic>
                      <p:nvPicPr>
                        <p:cNvPr id="0" name="Object 4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1" y="1761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880" y="2000"/>
              <a:ext cx="238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   次试验    发生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6" name="Object 452"/>
            <p:cNvGraphicFramePr>
              <a:graphicFrameLocks noChangeAspect="1"/>
            </p:cNvGraphicFramePr>
            <p:nvPr/>
          </p:nvGraphicFramePr>
          <p:xfrm>
            <a:off x="1742" y="2042"/>
            <a:ext cx="24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40" name="公式" r:id="rId9" imgW="152400" imgH="165100" progId="Equation.3">
                    <p:embed/>
                  </p:oleObj>
                </mc:Choice>
                <mc:Fallback>
                  <p:oleObj name="公式" r:id="rId9" imgW="152400" imgH="165100" progId="Equation.3">
                    <p:embed/>
                    <p:pic>
                      <p:nvPicPr>
                        <p:cNvPr id="0" name="Object 4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2" y="2042"/>
                          <a:ext cx="24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453"/>
            <p:cNvGraphicFramePr>
              <a:graphicFrameLocks noChangeAspect="1"/>
            </p:cNvGraphicFramePr>
            <p:nvPr/>
          </p:nvGraphicFramePr>
          <p:xfrm>
            <a:off x="1756" y="1737"/>
            <a:ext cx="249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41" name="公式" r:id="rId11" imgW="152400" imgH="165100" progId="Equation.3">
                    <p:embed/>
                  </p:oleObj>
                </mc:Choice>
                <mc:Fallback>
                  <p:oleObj name="公式" r:id="rId11" imgW="152400" imgH="165100" progId="Equation.3">
                    <p:embed/>
                    <p:pic>
                      <p:nvPicPr>
                        <p:cNvPr id="0" name="Object 4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6" y="1737"/>
                          <a:ext cx="249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54"/>
            <p:cNvGraphicFramePr>
              <a:graphicFrameLocks noChangeAspect="1"/>
            </p:cNvGraphicFramePr>
            <p:nvPr/>
          </p:nvGraphicFramePr>
          <p:xfrm>
            <a:off x="1111" y="2057"/>
            <a:ext cx="145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42" name="公式" r:id="rId12" imgW="88900" imgH="164465" progId="Equation.3">
                    <p:embed/>
                  </p:oleObj>
                </mc:Choice>
                <mc:Fallback>
                  <p:oleObj name="公式" r:id="rId12" imgW="88900" imgH="164465" progId="Equation.3">
                    <p:embed/>
                    <p:pic>
                      <p:nvPicPr>
                        <p:cNvPr id="0" name="Object 4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1" y="2057"/>
                          <a:ext cx="145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" name="Object 455"/>
          <p:cNvGraphicFramePr>
            <a:graphicFrameLocks noChangeAspect="1"/>
          </p:cNvGraphicFramePr>
          <p:nvPr/>
        </p:nvGraphicFramePr>
        <p:xfrm>
          <a:off x="5263415" y="4417877"/>
          <a:ext cx="1663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3" name="公式" r:id="rId13" imgW="761365" imgH="203200" progId="Equation.3">
                  <p:embed/>
                </p:oleObj>
              </mc:Choice>
              <mc:Fallback>
                <p:oleObj name="公式" r:id="rId13" imgW="761365" imgH="203200" progId="Equation.3">
                  <p:embed/>
                  <p:pic>
                    <p:nvPicPr>
                      <p:cNvPr id="0" name="Object 4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3415" y="4417877"/>
                        <a:ext cx="1663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38"/>
          <p:cNvGrpSpPr/>
          <p:nvPr/>
        </p:nvGrpSpPr>
        <p:grpSpPr bwMode="auto">
          <a:xfrm>
            <a:off x="682683" y="3160536"/>
            <a:ext cx="4452938" cy="434975"/>
            <a:chOff x="0" y="1368"/>
            <a:chExt cx="2805" cy="365"/>
          </a:xfrm>
        </p:grpSpPr>
        <p:sp>
          <p:nvSpPr>
            <p:cNvPr id="21" name="Rectangle 110"/>
            <p:cNvSpPr>
              <a:spLocks noChangeArrowheads="1"/>
            </p:cNvSpPr>
            <p:nvPr/>
          </p:nvSpPr>
          <p:spPr bwMode="auto">
            <a:xfrm>
              <a:off x="0" y="1371"/>
              <a:ext cx="114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1504" y="1368"/>
              <a:ext cx="130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独立同分布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456"/>
            <p:cNvGraphicFramePr>
              <a:graphicFrameLocks noChangeAspect="1"/>
            </p:cNvGraphicFramePr>
            <p:nvPr/>
          </p:nvGraphicFramePr>
          <p:xfrm>
            <a:off x="415" y="1395"/>
            <a:ext cx="1137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44" name="公式" r:id="rId15" imgW="812165" imgH="203200" progId="Equation.3">
                    <p:embed/>
                  </p:oleObj>
                </mc:Choice>
                <mc:Fallback>
                  <p:oleObj name="公式" r:id="rId15" imgW="812165" imgH="203200" progId="Equation.3">
                    <p:embed/>
                    <p:pic>
                      <p:nvPicPr>
                        <p:cNvPr id="0" name="Object 4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" y="1395"/>
                          <a:ext cx="1137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457"/>
          <p:cNvGraphicFramePr>
            <a:graphicFrameLocks noChangeAspect="1"/>
          </p:cNvGraphicFramePr>
          <p:nvPr/>
        </p:nvGraphicFramePr>
        <p:xfrm>
          <a:off x="1235927" y="4409939"/>
          <a:ext cx="39512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5" name="公式" r:id="rId17" imgW="1790700" imgH="215900" progId="Equation.3">
                  <p:embed/>
                </p:oleObj>
              </mc:Choice>
              <mc:Fallback>
                <p:oleObj name="公式" r:id="rId17" imgW="1790700" imgH="215900" progId="Equation.3">
                  <p:embed/>
                  <p:pic>
                    <p:nvPicPr>
                      <p:cNvPr id="0" name="Object 4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927" y="4409939"/>
                        <a:ext cx="395128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58"/>
          <p:cNvGraphicFramePr>
            <a:graphicFrameLocks noChangeAspect="1"/>
          </p:cNvGraphicFramePr>
          <p:nvPr/>
        </p:nvGraphicFramePr>
        <p:xfrm>
          <a:off x="1341496" y="4951751"/>
          <a:ext cx="4529137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6" name="公式" r:id="rId19" imgW="2286000" imgH="215900" progId="Equation.3">
                  <p:embed/>
                </p:oleObj>
              </mc:Choice>
              <mc:Fallback>
                <p:oleObj name="公式" r:id="rId19" imgW="2286000" imgH="215900" progId="Equation.3">
                  <p:embed/>
                  <p:pic>
                    <p:nvPicPr>
                      <p:cNvPr id="0" name="Object 4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96" y="4951751"/>
                        <a:ext cx="4529137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59"/>
          <p:cNvGraphicFramePr>
            <a:graphicFrameLocks noChangeAspect="1"/>
          </p:cNvGraphicFramePr>
          <p:nvPr/>
        </p:nvGraphicFramePr>
        <p:xfrm>
          <a:off x="5870633" y="4951751"/>
          <a:ext cx="128111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7" name="公式" r:id="rId21" imgW="609600" imgH="215900" progId="Equation.3">
                  <p:embed/>
                </p:oleObj>
              </mc:Choice>
              <mc:Fallback>
                <p:oleObj name="公式" r:id="rId21" imgW="609600" imgH="215900" progId="Equation.3">
                  <p:embed/>
                  <p:pic>
                    <p:nvPicPr>
                      <p:cNvPr id="0" name="Object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0633" y="4951751"/>
                        <a:ext cx="128111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60"/>
          <p:cNvGraphicFramePr>
            <a:graphicFrameLocks noChangeAspect="1"/>
          </p:cNvGraphicFramePr>
          <p:nvPr/>
        </p:nvGraphicFramePr>
        <p:xfrm>
          <a:off x="7151746" y="5024775"/>
          <a:ext cx="639763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8" name="公式" r:id="rId23" imgW="304800" imgH="165100" progId="Equation.3">
                  <p:embed/>
                </p:oleObj>
              </mc:Choice>
              <mc:Fallback>
                <p:oleObj name="公式" r:id="rId23" imgW="304800" imgH="165100" progId="Equation.3">
                  <p:embed/>
                  <p:pic>
                    <p:nvPicPr>
                      <p:cNvPr id="0" name="Object 4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1746" y="5024775"/>
                        <a:ext cx="639763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61"/>
          <p:cNvGraphicFramePr>
            <a:graphicFrameLocks noChangeAspect="1"/>
          </p:cNvGraphicFramePr>
          <p:nvPr/>
        </p:nvGraphicFramePr>
        <p:xfrm>
          <a:off x="1682519" y="5531051"/>
          <a:ext cx="414655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9" name="公式" r:id="rId25" imgW="2209800" imgH="215900" progId="Equation.3">
                  <p:embed/>
                </p:oleObj>
              </mc:Choice>
              <mc:Fallback>
                <p:oleObj name="公式" r:id="rId25" imgW="2209800" imgH="215900" progId="Equation.3">
                  <p:embed/>
                  <p:pic>
                    <p:nvPicPr>
                      <p:cNvPr id="0" name="Object 4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19" y="5531051"/>
                        <a:ext cx="414655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62"/>
          <p:cNvGraphicFramePr>
            <a:graphicFrameLocks noChangeAspect="1"/>
          </p:cNvGraphicFramePr>
          <p:nvPr/>
        </p:nvGraphicFramePr>
        <p:xfrm>
          <a:off x="2535296" y="5949793"/>
          <a:ext cx="1249363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0" name="公式" r:id="rId27" imgW="622300" imgH="215900" progId="Equation.3">
                  <p:embed/>
                </p:oleObj>
              </mc:Choice>
              <mc:Fallback>
                <p:oleObj name="公式" r:id="rId27" imgW="622300" imgH="215900" progId="Equation.3">
                  <p:embed/>
                  <p:pic>
                    <p:nvPicPr>
                      <p:cNvPr id="0" name="Object 4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5296" y="5949793"/>
                        <a:ext cx="1249363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63"/>
          <p:cNvGraphicFramePr>
            <a:graphicFrameLocks noChangeAspect="1"/>
          </p:cNvGraphicFramePr>
          <p:nvPr/>
        </p:nvGraphicFramePr>
        <p:xfrm>
          <a:off x="3892609" y="5949793"/>
          <a:ext cx="13509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51" name="公式" r:id="rId29" imgW="673100" imgH="203200" progId="Equation.3">
                  <p:embed/>
                </p:oleObj>
              </mc:Choice>
              <mc:Fallback>
                <p:oleObj name="公式" r:id="rId29" imgW="673100" imgH="203200" progId="Equation.3">
                  <p:embed/>
                  <p:pic>
                    <p:nvPicPr>
                      <p:cNvPr id="0" name="Object 4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609" y="5949793"/>
                        <a:ext cx="135096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20"/>
          <p:cNvGrpSpPr/>
          <p:nvPr/>
        </p:nvGrpSpPr>
        <p:grpSpPr bwMode="auto">
          <a:xfrm>
            <a:off x="455671" y="1702886"/>
            <a:ext cx="4679950" cy="430212"/>
            <a:chOff x="510" y="428"/>
            <a:chExt cx="2948" cy="362"/>
          </a:xfrm>
        </p:grpSpPr>
        <p:sp>
          <p:nvSpPr>
            <p:cNvPr id="33" name="Rectangle 110"/>
            <p:cNvSpPr>
              <a:spLocks noChangeArrowheads="1"/>
            </p:cNvSpPr>
            <p:nvPr/>
          </p:nvSpPr>
          <p:spPr bwMode="auto">
            <a:xfrm>
              <a:off x="510" y="428"/>
              <a:ext cx="9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2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例</a:t>
              </a:r>
              <a:r>
                <a:rPr lang="zh-CN" altLang="en-US" sz="2200" b="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zh-CN" altLang="en-US" sz="2200" b="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lang="zh-CN" altLang="en-US" sz="22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110"/>
            <p:cNvSpPr>
              <a:spLocks noChangeArrowheads="1"/>
            </p:cNvSpPr>
            <p:nvPr/>
          </p:nvSpPr>
          <p:spPr bwMode="auto">
            <a:xfrm>
              <a:off x="1989" y="428"/>
              <a:ext cx="137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200" b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</a:t>
              </a:r>
              <a:endParaRPr kumimoji="1" lang="en-US" altLang="zh-CN" sz="2200" b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447"/>
            <p:cNvGraphicFramePr>
              <a:graphicFrameLocks noChangeAspect="1"/>
            </p:cNvGraphicFramePr>
            <p:nvPr/>
          </p:nvGraphicFramePr>
          <p:xfrm>
            <a:off x="959" y="470"/>
            <a:ext cx="1152" cy="3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52" name="公式" r:id="rId31" imgW="812165" imgH="203200" progId="Equation.3">
                    <p:embed/>
                  </p:oleObj>
                </mc:Choice>
                <mc:Fallback>
                  <p:oleObj name="公式" r:id="rId31" imgW="812165" imgH="203200" progId="Equation.3">
                    <p:embed/>
                    <p:pic>
                      <p:nvPicPr>
                        <p:cNvPr id="0" name="Object 4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9" y="470"/>
                          <a:ext cx="1152" cy="3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448"/>
            <p:cNvGraphicFramePr>
              <a:graphicFrameLocks noChangeAspect="1"/>
            </p:cNvGraphicFramePr>
            <p:nvPr/>
          </p:nvGraphicFramePr>
          <p:xfrm>
            <a:off x="2390" y="484"/>
            <a:ext cx="1068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853" name="公式" r:id="rId33" imgW="888365" imgH="203200" progId="Equation.3">
                    <p:embed/>
                  </p:oleObj>
                </mc:Choice>
                <mc:Fallback>
                  <p:oleObj name="公式" r:id="rId33" imgW="888365" imgH="203200" progId="Equation.3">
                    <p:embed/>
                    <p:pic>
                      <p:nvPicPr>
                        <p:cNvPr id="0" name="Object 4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484"/>
                          <a:ext cx="1068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协方差与相关系数 矩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83"/>
          <p:cNvSpPr>
            <a:spLocks noChangeArrowheads="1"/>
          </p:cNvSpPr>
          <p:nvPr/>
        </p:nvSpPr>
        <p:spPr bwMode="auto">
          <a:xfrm>
            <a:off x="1575639" y="4271722"/>
            <a:ext cx="1606550" cy="403225"/>
          </a:xfrm>
          <a:prstGeom prst="rect">
            <a:avLst/>
          </a:prstGeom>
          <a:noFill/>
          <a:ln>
            <a:noFill/>
          </a:ln>
          <a:effectLst/>
        </p:spPr>
        <p:txBody>
          <a:bodyPr lIns="63499" tIns="31750" rIns="63499" bIns="3175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反之</a:t>
            </a: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若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93"/>
          <p:cNvGrpSpPr/>
          <p:nvPr/>
        </p:nvGrpSpPr>
        <p:grpSpPr bwMode="auto">
          <a:xfrm>
            <a:off x="1529601" y="2239722"/>
            <a:ext cx="4686300" cy="431800"/>
            <a:chOff x="508" y="736"/>
            <a:chExt cx="4249" cy="391"/>
          </a:xfrm>
        </p:grpSpPr>
        <p:sp>
          <p:nvSpPr>
            <p:cNvPr id="8" name="Rectangle 84"/>
            <p:cNvSpPr>
              <a:spLocks noChangeArrowheads="1"/>
            </p:cNvSpPr>
            <p:nvPr/>
          </p:nvSpPr>
          <p:spPr bwMode="auto">
            <a:xfrm>
              <a:off x="508" y="736"/>
              <a:ext cx="632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85"/>
            <p:cNvSpPr>
              <a:spLocks noChangeArrowheads="1"/>
            </p:cNvSpPr>
            <p:nvPr/>
          </p:nvSpPr>
          <p:spPr bwMode="auto">
            <a:xfrm>
              <a:off x="4070" y="736"/>
              <a:ext cx="687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0" name="Object 184"/>
            <p:cNvGraphicFramePr>
              <a:graphicFrameLocks noChangeAspect="1"/>
            </p:cNvGraphicFramePr>
            <p:nvPr/>
          </p:nvGraphicFramePr>
          <p:xfrm>
            <a:off x="880" y="756"/>
            <a:ext cx="3287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2" name="公式" r:id="rId1" imgW="2222500" imgH="215900" progId="Equation.3">
                    <p:embed/>
                  </p:oleObj>
                </mc:Choice>
                <mc:Fallback>
                  <p:oleObj name="公式" r:id="rId1" imgW="2222500" imgH="215900" progId="Equation.3">
                    <p:embed/>
                    <p:pic>
                      <p:nvPicPr>
                        <p:cNvPr id="0" name="Object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" y="756"/>
                          <a:ext cx="3287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85"/>
          <p:cNvGraphicFramePr>
            <a:graphicFrameLocks noChangeAspect="1"/>
          </p:cNvGraphicFramePr>
          <p:nvPr/>
        </p:nvGraphicFramePr>
        <p:xfrm>
          <a:off x="3887039" y="2688984"/>
          <a:ext cx="22161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3" name="公式" r:id="rId3" imgW="1358265" imgH="215900" progId="Equation.3">
                  <p:embed/>
                </p:oleObj>
              </mc:Choice>
              <mc:Fallback>
                <p:oleObj name="公式" r:id="rId3" imgW="1358265" imgH="215900" progId="Equation.3">
                  <p:embed/>
                  <p:pic>
                    <p:nvPicPr>
                      <p:cNvPr id="0" name="Object 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039" y="2688984"/>
                        <a:ext cx="22161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95"/>
          <p:cNvGrpSpPr/>
          <p:nvPr/>
        </p:nvGrpSpPr>
        <p:grpSpPr bwMode="auto">
          <a:xfrm>
            <a:off x="1623264" y="2665172"/>
            <a:ext cx="2027237" cy="431800"/>
            <a:chOff x="686" y="1803"/>
            <a:chExt cx="1838" cy="391"/>
          </a:xfrm>
        </p:grpSpPr>
        <p:graphicFrame>
          <p:nvGraphicFramePr>
            <p:cNvPr id="13" name="Object 186"/>
            <p:cNvGraphicFramePr>
              <a:graphicFrameLocks noChangeAspect="1"/>
            </p:cNvGraphicFramePr>
            <p:nvPr/>
          </p:nvGraphicFramePr>
          <p:xfrm>
            <a:off x="686" y="1866"/>
            <a:ext cx="469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4" name="公式" r:id="rId5" imgW="316865" imgH="177800" progId="Equation.3">
                    <p:embed/>
                  </p:oleObj>
                </mc:Choice>
                <mc:Fallback>
                  <p:oleObj name="公式" r:id="rId5" imgW="316865" imgH="177800" progId="Equation.3">
                    <p:embed/>
                    <p:pic>
                      <p:nvPicPr>
                        <p:cNvPr id="0" name="Object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" y="1866"/>
                          <a:ext cx="469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94"/>
            <p:cNvSpPr>
              <a:spLocks noChangeArrowheads="1"/>
            </p:cNvSpPr>
            <p:nvPr/>
          </p:nvSpPr>
          <p:spPr bwMode="auto">
            <a:xfrm>
              <a:off x="1067" y="1803"/>
              <a:ext cx="1457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相互独立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AutoShape 96"/>
          <p:cNvSpPr>
            <a:spLocks noChangeAspect="1" noChangeArrowheads="1"/>
          </p:cNvSpPr>
          <p:nvPr/>
        </p:nvSpPr>
        <p:spPr bwMode="auto">
          <a:xfrm>
            <a:off x="3379971" y="2775480"/>
            <a:ext cx="432000" cy="216000"/>
          </a:xfrm>
          <a:prstGeom prst="leftRightArrow">
            <a:avLst>
              <a:gd name="adj1" fmla="val 50000"/>
              <a:gd name="adj2" fmla="val 32240"/>
            </a:avLst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15875" algn="ctr">
            <a:solidFill>
              <a:srgbClr val="0000FF"/>
            </a:solidFill>
            <a:miter lim="800000"/>
          </a:ln>
          <a:effectLst/>
        </p:spPr>
        <p:txBody>
          <a:bodyPr wrap="none" lIns="63499" tIns="31750" rIns="63499" bIns="3175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6" name="Object 187"/>
          <p:cNvGraphicFramePr>
            <a:graphicFrameLocks noChangeAspect="1"/>
          </p:cNvGraphicFramePr>
          <p:nvPr/>
        </p:nvGraphicFramePr>
        <p:xfrm>
          <a:off x="2687638" y="3930650"/>
          <a:ext cx="37401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5" name="Equation" r:id="rId7" imgW="44500800" imgH="4876800" progId="Equation.DSMT4">
                  <p:embed/>
                </p:oleObj>
              </mc:Choice>
              <mc:Fallback>
                <p:oleObj name="Equation" r:id="rId7" imgW="44500800" imgH="4876800" progId="Equation.DSMT4">
                  <p:embed/>
                  <p:pic>
                    <p:nvPicPr>
                      <p:cNvPr id="0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3930650"/>
                        <a:ext cx="37401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"/>
          <p:cNvGrpSpPr/>
          <p:nvPr/>
        </p:nvGrpSpPr>
        <p:grpSpPr bwMode="auto">
          <a:xfrm>
            <a:off x="1621676" y="3082684"/>
            <a:ext cx="6497638" cy="431800"/>
            <a:chOff x="1563235" y="2081342"/>
            <a:chExt cx="6497549" cy="431049"/>
          </a:xfrm>
        </p:grpSpPr>
        <p:pic>
          <p:nvPicPr>
            <p:cNvPr id="18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235" y="2176220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06"/>
            <p:cNvGrpSpPr/>
            <p:nvPr/>
          </p:nvGrpSpPr>
          <p:grpSpPr bwMode="auto">
            <a:xfrm>
              <a:off x="1817261" y="2081342"/>
              <a:ext cx="6243523" cy="431049"/>
              <a:chOff x="680" y="1866"/>
              <a:chExt cx="5662" cy="391"/>
            </a:xfrm>
          </p:grpSpPr>
          <p:sp>
            <p:nvSpPr>
              <p:cNvPr id="20" name="Rectangle 110"/>
              <p:cNvSpPr>
                <a:spLocks noChangeArrowheads="1"/>
              </p:cNvSpPr>
              <p:nvPr/>
            </p:nvSpPr>
            <p:spPr bwMode="auto">
              <a:xfrm>
                <a:off x="680" y="1866"/>
                <a:ext cx="5662" cy="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问题 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若        不独立</a:t>
                </a: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如何刻画它们之间的关系？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21" name="Object 188"/>
              <p:cNvGraphicFramePr>
                <a:graphicFrameLocks noChangeAspect="1"/>
              </p:cNvGraphicFramePr>
              <p:nvPr/>
            </p:nvGraphicFramePr>
            <p:xfrm>
              <a:off x="1604" y="1944"/>
              <a:ext cx="593" cy="3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76" name="公式" r:id="rId10" imgW="342900" imgH="177800" progId="Equation.3">
                      <p:embed/>
                    </p:oleObj>
                  </mc:Choice>
                  <mc:Fallback>
                    <p:oleObj name="公式" r:id="rId10" imgW="342900" imgH="177800" progId="Equation.3">
                      <p:embed/>
                      <p:pic>
                        <p:nvPicPr>
                          <p:cNvPr id="0" name="Object 18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04" y="1944"/>
                            <a:ext cx="593" cy="30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22" name="Group 112"/>
          <p:cNvGrpSpPr/>
          <p:nvPr/>
        </p:nvGrpSpPr>
        <p:grpSpPr bwMode="auto">
          <a:xfrm>
            <a:off x="1548651" y="3516072"/>
            <a:ext cx="3625850" cy="431800"/>
            <a:chOff x="500" y="1881"/>
            <a:chExt cx="3288" cy="391"/>
          </a:xfrm>
        </p:grpSpPr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500" y="1881"/>
              <a:ext cx="3288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分析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 独立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4" name="Object 189"/>
            <p:cNvGraphicFramePr>
              <a:graphicFrameLocks noChangeAspect="1"/>
            </p:cNvGraphicFramePr>
            <p:nvPr/>
          </p:nvGraphicFramePr>
          <p:xfrm>
            <a:off x="1433" y="1946"/>
            <a:ext cx="626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7" name="公式" r:id="rId12" imgW="342900" imgH="177800" progId="Equation.3">
                    <p:embed/>
                  </p:oleObj>
                </mc:Choice>
                <mc:Fallback>
                  <p:oleObj name="公式" r:id="rId12" imgW="342900" imgH="177800" progId="Equation.3">
                    <p:embed/>
                    <p:pic>
                      <p:nvPicPr>
                        <p:cNvPr id="0" name="Object 1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3" y="1946"/>
                          <a:ext cx="626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" name="Object 190"/>
          <p:cNvGraphicFramePr>
            <a:graphicFrameLocks noChangeAspect="1"/>
          </p:cNvGraphicFramePr>
          <p:nvPr/>
        </p:nvGraphicFramePr>
        <p:xfrm>
          <a:off x="2593975" y="4730750"/>
          <a:ext cx="387032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78" name="Equation" r:id="rId14" imgW="46024800" imgH="4876800" progId="Equation.DSMT4">
                  <p:embed/>
                </p:oleObj>
              </mc:Choice>
              <mc:Fallback>
                <p:oleObj name="Equation" r:id="rId14" imgW="46024800" imgH="4876800" progId="Equation.DSMT4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4730750"/>
                        <a:ext cx="387032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114"/>
          <p:cNvGrpSpPr/>
          <p:nvPr/>
        </p:nvGrpSpPr>
        <p:grpSpPr bwMode="auto">
          <a:xfrm>
            <a:off x="912064" y="5155959"/>
            <a:ext cx="3101975" cy="431800"/>
            <a:chOff x="483" y="3164"/>
            <a:chExt cx="2813" cy="391"/>
          </a:xfrm>
        </p:grpSpPr>
        <p:sp>
          <p:nvSpPr>
            <p:cNvPr id="27" name="Rectangle 104"/>
            <p:cNvSpPr>
              <a:spLocks noChangeArrowheads="1"/>
            </p:cNvSpPr>
            <p:nvPr/>
          </p:nvSpPr>
          <p:spPr bwMode="auto">
            <a:xfrm>
              <a:off x="483" y="3164"/>
              <a:ext cx="2813" cy="3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        必不相互独立</a:t>
              </a:r>
              <a:r>
                <a:rPr kumimoji="1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8" name="Object 191"/>
            <p:cNvGraphicFramePr>
              <a:graphicFrameLocks noChangeAspect="1"/>
            </p:cNvGraphicFramePr>
            <p:nvPr/>
          </p:nvGraphicFramePr>
          <p:xfrm>
            <a:off x="826" y="3228"/>
            <a:ext cx="525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79" name="公式" r:id="rId16" imgW="342900" imgH="177800" progId="Equation.3">
                    <p:embed/>
                  </p:oleObj>
                </mc:Choice>
                <mc:Fallback>
                  <p:oleObj name="公式" r:id="rId16" imgW="342900" imgH="177800" progId="Equation.3">
                    <p:embed/>
                    <p:pic>
                      <p:nvPicPr>
                        <p:cNvPr id="0" name="Object 1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6" y="3228"/>
                          <a:ext cx="525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AutoShape 115"/>
          <p:cNvSpPr>
            <a:spLocks noChangeAspect="1" noChangeArrowheads="1"/>
          </p:cNvSpPr>
          <p:nvPr/>
        </p:nvSpPr>
        <p:spPr bwMode="auto">
          <a:xfrm>
            <a:off x="2694826" y="4674947"/>
            <a:ext cx="3695700" cy="446087"/>
          </a:xfrm>
          <a:prstGeom prst="roundRect">
            <a:avLst>
              <a:gd name="adj" fmla="val 16667"/>
            </a:avLst>
          </a:prstGeom>
          <a:noFill/>
          <a:ln w="19050" algn="ctr">
            <a:solidFill>
              <a:srgbClr val="FF0000"/>
            </a:solidFill>
            <a:round/>
          </a:ln>
          <a:effectLst/>
        </p:spPr>
        <p:txBody>
          <a:bodyPr lIns="63499" tIns="31750" rIns="63499" bIns="31750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AutoShape 116"/>
          <p:cNvSpPr>
            <a:spLocks noChangeArrowheads="1"/>
          </p:cNvSpPr>
          <p:nvPr/>
        </p:nvSpPr>
        <p:spPr bwMode="auto">
          <a:xfrm>
            <a:off x="6732791" y="4443489"/>
            <a:ext cx="2919413" cy="782638"/>
          </a:xfrm>
          <a:prstGeom prst="wedgeRectCallout">
            <a:avLst>
              <a:gd name="adj1" fmla="val -21480"/>
              <a:gd name="adj2" fmla="val 73370"/>
            </a:avLst>
          </a:prstGeom>
          <a:solidFill>
            <a:srgbClr val="C00000"/>
          </a:solidFill>
          <a:ln w="22225" algn="ctr">
            <a:noFill/>
            <a:miter lim="800000"/>
          </a:ln>
          <a:effectLst/>
        </p:spPr>
        <p:txBody>
          <a:bodyPr lIns="63499" tIns="31750" rIns="63499" bIns="3175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刻画随机变量之间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关系的数字特征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grpSp>
        <p:nvGrpSpPr>
          <p:cNvPr id="32" name="组合 31"/>
          <p:cNvGrpSpPr/>
          <p:nvPr/>
        </p:nvGrpSpPr>
        <p:grpSpPr bwMode="auto">
          <a:xfrm>
            <a:off x="1621676" y="1879359"/>
            <a:ext cx="4511675" cy="431800"/>
            <a:chOff x="1305030" y="806300"/>
            <a:chExt cx="4510487" cy="431050"/>
          </a:xfrm>
        </p:grpSpPr>
        <p:grpSp>
          <p:nvGrpSpPr>
            <p:cNvPr id="33" name="Group 101"/>
            <p:cNvGrpSpPr/>
            <p:nvPr/>
          </p:nvGrpSpPr>
          <p:grpSpPr bwMode="auto">
            <a:xfrm>
              <a:off x="1555762" y="806300"/>
              <a:ext cx="4259755" cy="431050"/>
              <a:chOff x="1450" y="439"/>
              <a:chExt cx="3863" cy="391"/>
            </a:xfrm>
          </p:grpSpPr>
          <p:sp>
            <p:nvSpPr>
              <p:cNvPr id="35" name="Rectangle 110"/>
              <p:cNvSpPr>
                <a:spLocks noChangeArrowheads="1"/>
              </p:cNvSpPr>
              <p:nvPr/>
            </p:nvSpPr>
            <p:spPr bwMode="auto">
              <a:xfrm>
                <a:off x="1450" y="439"/>
                <a:ext cx="3863" cy="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讨论随机变量       之间的关系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36" name="Object 183"/>
              <p:cNvGraphicFramePr>
                <a:graphicFrameLocks noChangeAspect="1"/>
              </p:cNvGraphicFramePr>
              <p:nvPr/>
            </p:nvGraphicFramePr>
            <p:xfrm>
              <a:off x="3054" y="502"/>
              <a:ext cx="521" cy="29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80" name="公式" r:id="rId18" imgW="419100" imgH="241300" progId="Equation.3">
                      <p:embed/>
                    </p:oleObj>
                  </mc:Choice>
                  <mc:Fallback>
                    <p:oleObj name="公式" r:id="rId18" imgW="419100" imgH="241300" progId="Equation.3">
                      <p:embed/>
                      <p:pic>
                        <p:nvPicPr>
                          <p:cNvPr id="0" name="Object 1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54" y="502"/>
                            <a:ext cx="521" cy="29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34" name="Picture 18" descr="E:\MB00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5030" y="915907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1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413234" y="3965473"/>
            <a:ext cx="1951707" cy="402660"/>
          </a:xfrm>
          <a:prstGeom prst="rect">
            <a:avLst/>
          </a:prstGeom>
          <a:noFill/>
          <a:ln>
            <a:noFill/>
          </a:ln>
        </p:spPr>
        <p:txBody>
          <a:bodyPr wrap="square"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定理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3.3.1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27"/>
          <p:cNvGrpSpPr/>
          <p:nvPr/>
        </p:nvGrpSpPr>
        <p:grpSpPr bwMode="auto">
          <a:xfrm>
            <a:off x="1359534" y="1986275"/>
            <a:ext cx="5797622" cy="431313"/>
            <a:chOff x="-60" y="372"/>
            <a:chExt cx="5257" cy="392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-60" y="372"/>
              <a:ext cx="5257" cy="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3.3.1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设随机变量       的方差都存在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155"/>
            <p:cNvGraphicFramePr>
              <a:graphicFrameLocks noChangeAspect="1"/>
            </p:cNvGraphicFramePr>
            <p:nvPr/>
          </p:nvGraphicFramePr>
          <p:xfrm>
            <a:off x="2431" y="466"/>
            <a:ext cx="505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44" name="公式" r:id="rId1" imgW="342900" imgH="177800" progId="Equation.3">
                    <p:embed/>
                  </p:oleObj>
                </mc:Choice>
                <mc:Fallback>
                  <p:oleObj name="公式" r:id="rId1" imgW="342900" imgH="17780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1" y="466"/>
                          <a:ext cx="505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57"/>
          <p:cNvGraphicFramePr>
            <a:graphicFrameLocks noChangeAspect="1"/>
          </p:cNvGraphicFramePr>
          <p:nvPr/>
        </p:nvGraphicFramePr>
        <p:xfrm>
          <a:off x="2941633" y="2441910"/>
          <a:ext cx="4085702" cy="370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5" name="Equation" r:id="rId3" imgW="58216800" imgH="4876800" progId="Equation.DSMT4">
                  <p:embed/>
                </p:oleObj>
              </mc:Choice>
              <mc:Fallback>
                <p:oleObj name="Equation" r:id="rId3" imgW="58216800" imgH="4876800" progId="Equation.DSMT4">
                  <p:embed/>
                  <p:pic>
                    <p:nvPicPr>
                      <p:cNvPr id="0" name="Object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3" y="2441910"/>
                        <a:ext cx="4085702" cy="370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9"/>
          <p:cNvGrpSpPr/>
          <p:nvPr/>
        </p:nvGrpSpPr>
        <p:grpSpPr bwMode="auto">
          <a:xfrm>
            <a:off x="1414748" y="2799940"/>
            <a:ext cx="4108450" cy="433387"/>
            <a:chOff x="-90" y="1155"/>
            <a:chExt cx="3725" cy="393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-90" y="1155"/>
              <a:ext cx="879" cy="3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则称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1342" y="1156"/>
              <a:ext cx="2293" cy="3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  为       的协方差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6" name="Object 158"/>
            <p:cNvGraphicFramePr>
              <a:graphicFrameLocks noChangeAspect="1"/>
            </p:cNvGraphicFramePr>
            <p:nvPr/>
          </p:nvGraphicFramePr>
          <p:xfrm>
            <a:off x="1896" y="1231"/>
            <a:ext cx="505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46" name="公式" r:id="rId5" imgW="342900" imgH="177800" progId="Equation.3">
                    <p:embed/>
                  </p:oleObj>
                </mc:Choice>
                <mc:Fallback>
                  <p:oleObj name="公式" r:id="rId5" imgW="342900" imgH="1778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6" y="1231"/>
                          <a:ext cx="505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59"/>
            <p:cNvGraphicFramePr>
              <a:graphicFrameLocks noChangeAspect="1"/>
            </p:cNvGraphicFramePr>
            <p:nvPr/>
          </p:nvGraphicFramePr>
          <p:xfrm>
            <a:off x="512" y="1189"/>
            <a:ext cx="1130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47" name="Equation" r:id="rId7" imgW="685800" imgH="203200" progId="Equation.DSMT4">
                    <p:embed/>
                  </p:oleObj>
                </mc:Choice>
                <mc:Fallback>
                  <p:oleObj name="Equation" r:id="rId7" imgW="685800" imgH="203200" progId="Equation.DSMT4">
                    <p:embed/>
                    <p:pic>
                      <p:nvPicPr>
                        <p:cNvPr id="0" name="Object 1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2" y="1189"/>
                          <a:ext cx="1130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4"/>
          <p:cNvGrpSpPr/>
          <p:nvPr/>
        </p:nvGrpSpPr>
        <p:grpSpPr bwMode="auto">
          <a:xfrm>
            <a:off x="1899490" y="4264688"/>
            <a:ext cx="4362450" cy="434975"/>
            <a:chOff x="426" y="1923"/>
            <a:chExt cx="3957" cy="395"/>
          </a:xfrm>
        </p:grpSpPr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426" y="1923"/>
              <a:ext cx="274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(1)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相互独立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0" name="Object 160"/>
            <p:cNvGraphicFramePr>
              <a:graphicFrameLocks noChangeAspect="1"/>
            </p:cNvGraphicFramePr>
            <p:nvPr/>
          </p:nvGraphicFramePr>
          <p:xfrm>
            <a:off x="1072" y="2004"/>
            <a:ext cx="507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48" name="公式" r:id="rId9" imgW="342900" imgH="177800" progId="Equation.3">
                    <p:embed/>
                  </p:oleObj>
                </mc:Choice>
                <mc:Fallback>
                  <p:oleObj name="公式" r:id="rId9" imgW="342900" imgH="177800" progId="Equation.3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2" y="2004"/>
                          <a:ext cx="507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61"/>
            <p:cNvGraphicFramePr>
              <a:graphicFrameLocks noChangeAspect="1"/>
            </p:cNvGraphicFramePr>
            <p:nvPr/>
          </p:nvGraphicFramePr>
          <p:xfrm>
            <a:off x="2948" y="1974"/>
            <a:ext cx="1435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49" name="公式" r:id="rId11" imgW="862965" imgH="203200" progId="Equation.3">
                    <p:embed/>
                  </p:oleObj>
                </mc:Choice>
                <mc:Fallback>
                  <p:oleObj name="公式" r:id="rId11" imgW="862965" imgH="203200" progId="Equation.3">
                    <p:embed/>
                    <p:pic>
                      <p:nvPicPr>
                        <p:cNvPr id="0" name="Object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8" y="1974"/>
                          <a:ext cx="1435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5"/>
          <p:cNvGrpSpPr/>
          <p:nvPr/>
        </p:nvGrpSpPr>
        <p:grpSpPr bwMode="auto">
          <a:xfrm>
            <a:off x="1414737" y="3341152"/>
            <a:ext cx="3353641" cy="433846"/>
            <a:chOff x="223" y="2303"/>
            <a:chExt cx="3042" cy="394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23" y="2306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200" kern="0" dirty="0">
                  <a:solidFill>
                    <a:prstClr val="black"/>
                  </a:solidFill>
                </a:rPr>
                <a:t>易知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7" name="Object 163"/>
            <p:cNvGraphicFramePr>
              <a:graphicFrameLocks noChangeAspect="1"/>
            </p:cNvGraphicFramePr>
            <p:nvPr/>
          </p:nvGraphicFramePr>
          <p:xfrm>
            <a:off x="881" y="2303"/>
            <a:ext cx="2384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50" name="Equation" r:id="rId13" imgW="1485265" imgH="215900" progId="Equation.DSMT4">
                    <p:embed/>
                  </p:oleObj>
                </mc:Choice>
                <mc:Fallback>
                  <p:oleObj name="Equation" r:id="rId13" imgW="1485265" imgH="215900" progId="Equation.DSMT4">
                    <p:embed/>
                    <p:pic>
                      <p:nvPicPr>
                        <p:cNvPr id="0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1" y="2303"/>
                          <a:ext cx="2384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164"/>
          <p:cNvGraphicFramePr>
            <a:graphicFrameLocks noChangeAspect="1"/>
          </p:cNvGraphicFramePr>
          <p:nvPr/>
        </p:nvGraphicFramePr>
        <p:xfrm>
          <a:off x="4736628" y="3363222"/>
          <a:ext cx="14716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1" name="公式" r:id="rId15" imgW="812165" imgH="203200" progId="Equation.3">
                  <p:embed/>
                </p:oleObj>
              </mc:Choice>
              <mc:Fallback>
                <p:oleObj name="公式" r:id="rId15" imgW="812165" imgH="203200" progId="Equation.3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6628" y="3363222"/>
                        <a:ext cx="1471612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14"/>
          <p:cNvGrpSpPr/>
          <p:nvPr/>
        </p:nvGrpSpPr>
        <p:grpSpPr bwMode="auto">
          <a:xfrm>
            <a:off x="1433147" y="4861670"/>
            <a:ext cx="6257586" cy="430570"/>
            <a:chOff x="3" y="1950"/>
            <a:chExt cx="5676" cy="391"/>
          </a:xfrm>
        </p:grpSpPr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3" y="1950"/>
              <a:ext cx="4380" cy="3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                  存在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则有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2" name="Object 160"/>
            <p:cNvGraphicFramePr>
              <a:graphicFrameLocks noChangeAspect="1"/>
            </p:cNvGraphicFramePr>
            <p:nvPr/>
          </p:nvGraphicFramePr>
          <p:xfrm>
            <a:off x="629" y="1965"/>
            <a:ext cx="1344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52" name="Equation" r:id="rId17" imgW="22250400" imgH="5486400" progId="Equation.DSMT4">
                    <p:embed/>
                  </p:oleObj>
                </mc:Choice>
                <mc:Fallback>
                  <p:oleObj name="Equation" r:id="rId17" imgW="22250400" imgH="5486400" progId="Equation.DSMT4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9" y="1965"/>
                          <a:ext cx="1344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161"/>
            <p:cNvGraphicFramePr>
              <a:graphicFrameLocks noChangeAspect="1"/>
            </p:cNvGraphicFramePr>
            <p:nvPr/>
          </p:nvGraphicFramePr>
          <p:xfrm>
            <a:off x="3086" y="1952"/>
            <a:ext cx="2593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653" name="Equation" r:id="rId19" imgW="37490400" imgH="5486400" progId="Equation.DSMT4">
                    <p:embed/>
                  </p:oleObj>
                </mc:Choice>
                <mc:Fallback>
                  <p:oleObj name="Equation" r:id="rId19" imgW="37490400" imgH="5486400" progId="Equation.DSMT4">
                    <p:embed/>
                    <p:pic>
                      <p:nvPicPr>
                        <p:cNvPr id="0" name="Object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6" y="1952"/>
                          <a:ext cx="2593" cy="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584271" y="5372945"/>
          <a:ext cx="3400530" cy="460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54" name="Equation" r:id="rId21" imgW="40538400" imgH="5486400" progId="Equation.DSMT4">
                  <p:embed/>
                </p:oleObj>
              </mc:Choice>
              <mc:Fallback>
                <p:oleObj name="Equation" r:id="rId21" imgW="40538400" imgH="54864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84271" y="5372945"/>
                        <a:ext cx="3400530" cy="460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972267" y="538948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prstClr val="black"/>
                </a:solidFill>
              </a:rPr>
              <a:t>特别地，有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316282" y="1610051"/>
            <a:ext cx="1951707" cy="402660"/>
          </a:xfrm>
          <a:prstGeom prst="rect">
            <a:avLst/>
          </a:prstGeom>
          <a:noFill/>
          <a:ln>
            <a:noFill/>
          </a:ln>
        </p:spPr>
        <p:txBody>
          <a:bodyPr wrap="square"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定理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3.3.1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Rectangle 110"/>
          <p:cNvSpPr>
            <a:spLocks noChangeArrowheads="1"/>
          </p:cNvSpPr>
          <p:nvPr/>
        </p:nvSpPr>
        <p:spPr bwMode="auto">
          <a:xfrm>
            <a:off x="1594280" y="1596096"/>
            <a:ext cx="4828793" cy="430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(2)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证明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34" name="Rectangle 110"/>
          <p:cNvSpPr>
            <a:spLocks noChangeArrowheads="1"/>
          </p:cNvSpPr>
          <p:nvPr/>
        </p:nvSpPr>
        <p:spPr bwMode="auto">
          <a:xfrm>
            <a:off x="1036647" y="2012711"/>
            <a:ext cx="5018680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考虑如下实变数</a:t>
            </a:r>
            <a:r>
              <a:rPr kumimoji="0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的函数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557032" y="2429326"/>
          <a:ext cx="6412295" cy="482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8" name="Equation" r:id="rId1" imgW="72847200" imgH="5486400" progId="Equation.DSMT4">
                  <p:embed/>
                </p:oleObj>
              </mc:Choice>
              <mc:Fallback>
                <p:oleObj name="Equation" r:id="rId1" imgW="72847200" imgH="5486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57032" y="2429326"/>
                        <a:ext cx="6412295" cy="482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110"/>
          <p:cNvSpPr>
            <a:spLocks noChangeArrowheads="1"/>
          </p:cNvSpPr>
          <p:nvPr/>
        </p:nvSpPr>
        <p:spPr bwMode="auto">
          <a:xfrm>
            <a:off x="738696" y="2944154"/>
            <a:ext cx="7850499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22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对于任意实数</a:t>
            </a:r>
            <a:r>
              <a:rPr kumimoji="0" lang="en-US" altLang="zh-CN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zh-CN" altLang="en-US" sz="22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0" lang="zh-CN" altLang="en-US" sz="2200" b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由于               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是取非负值的随机变量，所以其理论均值亦是非负的，即，对于一切</a:t>
            </a:r>
            <a:r>
              <a:rPr lang="en-US" altLang="zh-CN" sz="2200" i="1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，有</a:t>
            </a:r>
            <a:endParaRPr kumimoji="0" lang="zh-CN" altLang="en-US" sz="2200" b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407249" y="2920920"/>
          <a:ext cx="1144205" cy="438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49" name="Equation" r:id="rId3" imgW="14325600" imgH="5486400" progId="Equation.DSMT4">
                  <p:embed/>
                </p:oleObj>
              </mc:Choice>
              <mc:Fallback>
                <p:oleObj name="Equation" r:id="rId3" imgW="14325600" imgH="54864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7249" y="2920920"/>
                        <a:ext cx="1144205" cy="438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966735" y="3306337"/>
          <a:ext cx="912675" cy="366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0" name="Equation" r:id="rId5" imgW="12192000" imgH="4876800" progId="Equation.DSMT4">
                  <p:embed/>
                </p:oleObj>
              </mc:Choice>
              <mc:Fallback>
                <p:oleObj name="Equation" r:id="rId5" imgW="12192000" imgH="4876800" progId="Equation.DSMT4">
                  <p:embed/>
                  <p:pic>
                    <p:nvPicPr>
                      <p:cNvPr id="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66735" y="3306337"/>
                        <a:ext cx="912675" cy="366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738695" y="3761086"/>
            <a:ext cx="5086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故，二次方程               的判别式满足条件</a:t>
            </a:r>
            <a:endParaRPr lang="zh-CN" altLang="en-US" sz="2000" dirty="0"/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2351043" y="3795342"/>
          <a:ext cx="931028" cy="372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1" name="Equation" r:id="rId7" imgW="12192000" imgH="4876800" progId="Equation.DSMT4">
                  <p:embed/>
                </p:oleObj>
              </mc:Choice>
              <mc:Fallback>
                <p:oleObj name="Equation" r:id="rId7" imgW="12192000" imgH="4876800" progId="Equation.DSMT4">
                  <p:embed/>
                  <p:pic>
                    <p:nvPicPr>
                      <p:cNvPr id="0" name="对象 2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51043" y="3795342"/>
                        <a:ext cx="931028" cy="372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2091207" y="4215193"/>
          <a:ext cx="3964120" cy="466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2" name="Equation" r:id="rId9" imgW="46634400" imgH="5486400" progId="Equation.DSMT4">
                  <p:embed/>
                </p:oleObj>
              </mc:Choice>
              <mc:Fallback>
                <p:oleObj name="Equation" r:id="rId9" imgW="46634400" imgH="5486400" progId="Equation.DSMT4">
                  <p:embed/>
                  <p:pic>
                    <p:nvPicPr>
                      <p:cNvPr id="0" name="对象 2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91207" y="4215193"/>
                        <a:ext cx="3964120" cy="466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矩形 40"/>
          <p:cNvSpPr/>
          <p:nvPr/>
        </p:nvSpPr>
        <p:spPr>
          <a:xfrm>
            <a:off x="1292135" y="4763719"/>
            <a:ext cx="699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endParaRPr lang="zh-CN" altLang="en-US" sz="2000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2287980" y="4660635"/>
          <a:ext cx="3570574" cy="522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3" name="Equation" r:id="rId11" imgW="37490400" imgH="5486400" progId="Equation.DSMT4">
                  <p:embed/>
                </p:oleObj>
              </mc:Choice>
              <mc:Fallback>
                <p:oleObj name="Equation" r:id="rId11" imgW="37490400" imgH="5486400" progId="Equation.DSMT4">
                  <p:embed/>
                  <p:pic>
                    <p:nvPicPr>
                      <p:cNvPr id="0" name="对象 2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7980" y="4660635"/>
                        <a:ext cx="3570574" cy="522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矩形 41"/>
          <p:cNvSpPr/>
          <p:nvPr/>
        </p:nvSpPr>
        <p:spPr>
          <a:xfrm>
            <a:off x="1292134" y="5333971"/>
            <a:ext cx="57045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该不等式也称为</a:t>
            </a:r>
            <a:r>
              <a:rPr lang="zh-CN" altLang="en-US" sz="2000" dirty="0">
                <a:solidFill>
                  <a:srgbClr val="0000FF"/>
                </a:solidFill>
              </a:rPr>
              <a:t>柯西</a:t>
            </a:r>
            <a:r>
              <a:rPr lang="en-US" altLang="zh-CN" sz="2000" dirty="0">
                <a:solidFill>
                  <a:srgbClr val="0000FF"/>
                </a:solidFill>
              </a:rPr>
              <a:t>-</a:t>
            </a:r>
            <a:r>
              <a:rPr lang="zh-CN" altLang="en-US" sz="2000" dirty="0">
                <a:solidFill>
                  <a:srgbClr val="0000FF"/>
                </a:solidFill>
              </a:rPr>
              <a:t>施瓦茨不等式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4" grpId="0"/>
      <p:bldP spid="35" grpId="0"/>
      <p:bldP spid="12" grpId="0"/>
      <p:bldP spid="41" grpId="0"/>
      <p:bldP spid="4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106" name="Group 58"/>
          <p:cNvGrpSpPr/>
          <p:nvPr/>
        </p:nvGrpSpPr>
        <p:grpSpPr bwMode="auto">
          <a:xfrm>
            <a:off x="1686835" y="3181109"/>
            <a:ext cx="3917950" cy="439738"/>
            <a:chOff x="435" y="1754"/>
            <a:chExt cx="3553" cy="399"/>
          </a:xfrm>
        </p:grpSpPr>
        <p:sp>
          <p:nvSpPr>
            <p:cNvPr id="107" name="Rectangle 110"/>
            <p:cNvSpPr>
              <a:spLocks noChangeArrowheads="1"/>
            </p:cNvSpPr>
            <p:nvPr/>
          </p:nvSpPr>
          <p:spPr bwMode="auto">
            <a:xfrm>
              <a:off x="435" y="1754"/>
              <a:ext cx="609" cy="39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(4)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08" name="Object 215"/>
            <p:cNvGraphicFramePr>
              <a:graphicFrameLocks noChangeAspect="1"/>
            </p:cNvGraphicFramePr>
            <p:nvPr/>
          </p:nvGraphicFramePr>
          <p:xfrm>
            <a:off x="860" y="1792"/>
            <a:ext cx="3128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64" name="公式" r:id="rId1" imgW="1726565" imgH="203200" progId="Equation.3">
                    <p:embed/>
                  </p:oleObj>
                </mc:Choice>
                <mc:Fallback>
                  <p:oleObj name="公式" r:id="rId1" imgW="1726565" imgH="203200" progId="Equation.3">
                    <p:embed/>
                    <p:pic>
                      <p:nvPicPr>
                        <p:cNvPr id="0" name="Object 2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1792"/>
                          <a:ext cx="3128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9" name="Group 59"/>
          <p:cNvGrpSpPr/>
          <p:nvPr/>
        </p:nvGrpSpPr>
        <p:grpSpPr bwMode="auto">
          <a:xfrm>
            <a:off x="1686835" y="3512897"/>
            <a:ext cx="5722937" cy="431800"/>
            <a:chOff x="432" y="2049"/>
            <a:chExt cx="5190" cy="392"/>
          </a:xfrm>
        </p:grpSpPr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432" y="2049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(5)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11" name="Object 216"/>
            <p:cNvGraphicFramePr>
              <a:graphicFrameLocks noChangeAspect="1"/>
            </p:cNvGraphicFramePr>
            <p:nvPr/>
          </p:nvGraphicFramePr>
          <p:xfrm>
            <a:off x="850" y="2063"/>
            <a:ext cx="4772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65" name="公式" r:id="rId3" imgW="2870200" imgH="215900" progId="Equation.3">
                    <p:embed/>
                  </p:oleObj>
                </mc:Choice>
                <mc:Fallback>
                  <p:oleObj name="公式" r:id="rId3" imgW="2870200" imgH="215900" progId="Equation.3">
                    <p:embed/>
                    <p:pic>
                      <p:nvPicPr>
                        <p:cNvPr id="0" name="Object 2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" y="2063"/>
                          <a:ext cx="4772" cy="3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2" name="Group 62"/>
          <p:cNvGrpSpPr/>
          <p:nvPr/>
        </p:nvGrpSpPr>
        <p:grpSpPr bwMode="auto">
          <a:xfrm>
            <a:off x="1686835" y="4208222"/>
            <a:ext cx="5734050" cy="431800"/>
            <a:chOff x="442" y="2618"/>
            <a:chExt cx="5200" cy="391"/>
          </a:xfrm>
        </p:grpSpPr>
        <p:sp>
          <p:nvSpPr>
            <p:cNvPr id="113" name="Rectangle 110"/>
            <p:cNvSpPr>
              <a:spLocks noChangeArrowheads="1"/>
            </p:cNvSpPr>
            <p:nvPr/>
          </p:nvSpPr>
          <p:spPr bwMode="auto">
            <a:xfrm>
              <a:off x="442" y="2618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(6)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14" name="Object 217"/>
            <p:cNvGraphicFramePr>
              <a:graphicFrameLocks noChangeAspect="1"/>
            </p:cNvGraphicFramePr>
            <p:nvPr/>
          </p:nvGraphicFramePr>
          <p:xfrm>
            <a:off x="837" y="2671"/>
            <a:ext cx="480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66" name="公式" r:id="rId5" imgW="3251200" imgH="203200" progId="Equation.3">
                    <p:embed/>
                  </p:oleObj>
                </mc:Choice>
                <mc:Fallback>
                  <p:oleObj name="公式" r:id="rId5" imgW="3251200" imgH="203200" progId="Equation.3">
                    <p:embed/>
                    <p:pic>
                      <p:nvPicPr>
                        <p:cNvPr id="0" name="Object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7" y="2671"/>
                          <a:ext cx="480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5" name="Object 218"/>
          <p:cNvGraphicFramePr>
            <a:graphicFrameLocks noChangeAspect="1"/>
          </p:cNvGraphicFramePr>
          <p:nvPr/>
        </p:nvGraphicFramePr>
        <p:xfrm>
          <a:off x="4393522" y="3901834"/>
          <a:ext cx="305435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7" name="公式" r:id="rId7" imgW="1675765" imgH="215900" progId="Equation.3">
                  <p:embed/>
                </p:oleObj>
              </mc:Choice>
              <mc:Fallback>
                <p:oleObj name="公式" r:id="rId7" imgW="1675765" imgH="215900" progId="Equation.3">
                  <p:embed/>
                  <p:pic>
                    <p:nvPicPr>
                      <p:cNvPr id="0" name="Object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3522" y="3901834"/>
                        <a:ext cx="305435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219"/>
          <p:cNvGraphicFramePr>
            <a:graphicFrameLocks noChangeAspect="1"/>
          </p:cNvGraphicFramePr>
          <p:nvPr/>
        </p:nvGraphicFramePr>
        <p:xfrm>
          <a:off x="3056847" y="4595572"/>
          <a:ext cx="2876550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68" name="公式" r:id="rId9" imgW="1765300" imgH="203200" progId="Equation.3">
                  <p:embed/>
                </p:oleObj>
              </mc:Choice>
              <mc:Fallback>
                <p:oleObj name="公式" r:id="rId9" imgW="1765300" imgH="203200" progId="Equation.3">
                  <p:embed/>
                  <p:pic>
                    <p:nvPicPr>
                      <p:cNvPr id="0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6847" y="4595572"/>
                        <a:ext cx="2876550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7" name="Group 60"/>
          <p:cNvGrpSpPr/>
          <p:nvPr/>
        </p:nvGrpSpPr>
        <p:grpSpPr bwMode="auto">
          <a:xfrm>
            <a:off x="1686835" y="4843222"/>
            <a:ext cx="4449762" cy="450850"/>
            <a:chOff x="429" y="3208"/>
            <a:chExt cx="4036" cy="408"/>
          </a:xfrm>
        </p:grpSpPr>
        <p:graphicFrame>
          <p:nvGraphicFramePr>
            <p:cNvPr id="118" name="Object 220"/>
            <p:cNvGraphicFramePr>
              <a:graphicFrameLocks noChangeAspect="1"/>
            </p:cNvGraphicFramePr>
            <p:nvPr/>
          </p:nvGraphicFramePr>
          <p:xfrm>
            <a:off x="822" y="3273"/>
            <a:ext cx="364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69" name="公式" r:id="rId11" imgW="2324100" imgH="203200" progId="Equation.3">
                    <p:embed/>
                  </p:oleObj>
                </mc:Choice>
                <mc:Fallback>
                  <p:oleObj name="公式" r:id="rId11" imgW="2324100" imgH="203200" progId="Equation.3">
                    <p:embed/>
                    <p:pic>
                      <p:nvPicPr>
                        <p:cNvPr id="0" name="Object 2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2" y="3273"/>
                          <a:ext cx="3643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9" name="Rectangle 110"/>
            <p:cNvSpPr>
              <a:spLocks noChangeArrowheads="1"/>
            </p:cNvSpPr>
            <p:nvPr/>
          </p:nvSpPr>
          <p:spPr bwMode="auto">
            <a:xfrm>
              <a:off x="429" y="3208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(7)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</p:grpSp>
      <p:graphicFrame>
        <p:nvGraphicFramePr>
          <p:cNvPr id="120" name="Object 221"/>
          <p:cNvGraphicFramePr>
            <a:graphicFrameLocks noChangeAspect="1"/>
          </p:cNvGraphicFramePr>
          <p:nvPr/>
        </p:nvGraphicFramePr>
        <p:xfrm>
          <a:off x="3234647" y="5251209"/>
          <a:ext cx="4465638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0" name="公式" r:id="rId13" imgW="2654300" imgH="203200" progId="Equation.3">
                  <p:embed/>
                </p:oleObj>
              </mc:Choice>
              <mc:Fallback>
                <p:oleObj name="公式" r:id="rId13" imgW="2654300" imgH="203200" progId="Equation.3">
                  <p:embed/>
                  <p:pic>
                    <p:nvPicPr>
                      <p:cNvPr id="0" name="Object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647" y="5251209"/>
                        <a:ext cx="4465638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222"/>
          <p:cNvGraphicFramePr>
            <a:graphicFrameLocks noChangeAspect="1"/>
          </p:cNvGraphicFramePr>
          <p:nvPr/>
        </p:nvGraphicFramePr>
        <p:xfrm>
          <a:off x="3236235" y="5600459"/>
          <a:ext cx="22971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1" name="公式" r:id="rId15" imgW="1409065" imgH="203200" progId="Equation.3">
                  <p:embed/>
                </p:oleObj>
              </mc:Choice>
              <mc:Fallback>
                <p:oleObj name="公式" r:id="rId15" imgW="1409065" imgH="203200" progId="Equation.3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235" y="5600459"/>
                        <a:ext cx="2297112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2" name="Group 47"/>
          <p:cNvGrpSpPr/>
          <p:nvPr/>
        </p:nvGrpSpPr>
        <p:grpSpPr bwMode="auto">
          <a:xfrm>
            <a:off x="1686835" y="2217497"/>
            <a:ext cx="4429125" cy="431800"/>
            <a:chOff x="426" y="1923"/>
            <a:chExt cx="4016" cy="392"/>
          </a:xfrm>
        </p:grpSpPr>
        <p:sp>
          <p:nvSpPr>
            <p:cNvPr id="123" name="Rectangle 110"/>
            <p:cNvSpPr>
              <a:spLocks noChangeArrowheads="1"/>
            </p:cNvSpPr>
            <p:nvPr/>
          </p:nvSpPr>
          <p:spPr bwMode="auto">
            <a:xfrm>
              <a:off x="426" y="1923"/>
              <a:ext cx="274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(1)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若        相互独立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24" name="Object 224"/>
            <p:cNvGraphicFramePr>
              <a:graphicFrameLocks noChangeAspect="1"/>
            </p:cNvGraphicFramePr>
            <p:nvPr/>
          </p:nvGraphicFramePr>
          <p:xfrm>
            <a:off x="1112" y="1992"/>
            <a:ext cx="49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72" name="公式" r:id="rId17" imgW="342900" imgH="177800" progId="Equation.3">
                    <p:embed/>
                  </p:oleObj>
                </mc:Choice>
                <mc:Fallback>
                  <p:oleObj name="公式" r:id="rId17" imgW="342900" imgH="177800" progId="Equation.3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" y="1992"/>
                          <a:ext cx="49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5" name="Object 225"/>
            <p:cNvGraphicFramePr>
              <a:graphicFrameLocks noChangeAspect="1"/>
            </p:cNvGraphicFramePr>
            <p:nvPr/>
          </p:nvGraphicFramePr>
          <p:xfrm>
            <a:off x="2976" y="1965"/>
            <a:ext cx="1466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73" name="公式" r:id="rId19" imgW="862965" imgH="203200" progId="Equation.3">
                    <p:embed/>
                  </p:oleObj>
                </mc:Choice>
                <mc:Fallback>
                  <p:oleObj name="公式" r:id="rId19" imgW="862965" imgH="203200" progId="Equation.3">
                    <p:embed/>
                    <p:pic>
                      <p:nvPicPr>
                        <p:cNvPr id="0" name="Object 2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5"/>
                          <a:ext cx="1466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6" name="Group 51"/>
          <p:cNvGrpSpPr/>
          <p:nvPr/>
        </p:nvGrpSpPr>
        <p:grpSpPr bwMode="auto">
          <a:xfrm>
            <a:off x="1686835" y="2544522"/>
            <a:ext cx="3101975" cy="446087"/>
            <a:chOff x="435" y="1994"/>
            <a:chExt cx="2813" cy="405"/>
          </a:xfrm>
        </p:grpSpPr>
        <p:sp>
          <p:nvSpPr>
            <p:cNvPr id="127" name="Rectangle 110"/>
            <p:cNvSpPr>
              <a:spLocks noChangeArrowheads="1"/>
            </p:cNvSpPr>
            <p:nvPr/>
          </p:nvSpPr>
          <p:spPr bwMode="auto">
            <a:xfrm>
              <a:off x="435" y="1994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(2)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28" name="Object 226"/>
            <p:cNvGraphicFramePr>
              <a:graphicFrameLocks noChangeAspect="1"/>
            </p:cNvGraphicFramePr>
            <p:nvPr/>
          </p:nvGraphicFramePr>
          <p:xfrm>
            <a:off x="849" y="2051"/>
            <a:ext cx="2399" cy="3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74" name="公式" r:id="rId21" imgW="1435100" imgH="203200" progId="Equation.3">
                    <p:embed/>
                  </p:oleObj>
                </mc:Choice>
                <mc:Fallback>
                  <p:oleObj name="公式" r:id="rId21" imgW="1435100" imgH="203200" progId="Equation.3">
                    <p:embed/>
                    <p:pic>
                      <p:nvPicPr>
                        <p:cNvPr id="0" name="Object 2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9" y="2051"/>
                          <a:ext cx="2399" cy="3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9" name="Group 54"/>
          <p:cNvGrpSpPr/>
          <p:nvPr/>
        </p:nvGrpSpPr>
        <p:grpSpPr bwMode="auto">
          <a:xfrm>
            <a:off x="1686835" y="2842972"/>
            <a:ext cx="2870200" cy="430212"/>
            <a:chOff x="434" y="2287"/>
            <a:chExt cx="2603" cy="391"/>
          </a:xfrm>
        </p:grpSpPr>
        <p:sp>
          <p:nvSpPr>
            <p:cNvPr id="130" name="Rectangle 110"/>
            <p:cNvSpPr>
              <a:spLocks noChangeArrowheads="1"/>
            </p:cNvSpPr>
            <p:nvPr/>
          </p:nvSpPr>
          <p:spPr bwMode="auto">
            <a:xfrm>
              <a:off x="434" y="2287"/>
              <a:ext cx="79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</a:rPr>
                <a:t>(3)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</a:endParaRPr>
            </a:p>
          </p:txBody>
        </p:sp>
        <p:graphicFrame>
          <p:nvGraphicFramePr>
            <p:cNvPr id="131" name="Object 227"/>
            <p:cNvGraphicFramePr>
              <a:graphicFrameLocks noChangeAspect="1"/>
            </p:cNvGraphicFramePr>
            <p:nvPr/>
          </p:nvGraphicFramePr>
          <p:xfrm>
            <a:off x="841" y="2342"/>
            <a:ext cx="2196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75" name="公式" r:id="rId23" imgW="1485265" imgH="215900" progId="Equation.3">
                    <p:embed/>
                  </p:oleObj>
                </mc:Choice>
                <mc:Fallback>
                  <p:oleObj name="公式" r:id="rId23" imgW="1485265" imgH="215900" progId="Equation.3">
                    <p:embed/>
                    <p:pic>
                      <p:nvPicPr>
                        <p:cNvPr id="0" name="Object 2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1" y="2342"/>
                          <a:ext cx="2196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2" name="Object 228"/>
          <p:cNvGraphicFramePr>
            <a:graphicFrameLocks noChangeAspect="1"/>
          </p:cNvGraphicFramePr>
          <p:nvPr/>
        </p:nvGraphicFramePr>
        <p:xfrm>
          <a:off x="4552272" y="2903297"/>
          <a:ext cx="152400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76" name="公式" r:id="rId25" imgW="812165" imgH="203200" progId="Equation.3">
                  <p:embed/>
                </p:oleObj>
              </mc:Choice>
              <mc:Fallback>
                <p:oleObj name="公式" r:id="rId25" imgW="812165" imgH="203200" progId="Equation.3">
                  <p:embed/>
                  <p:pic>
                    <p:nvPicPr>
                      <p:cNvPr id="0" name="Object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272" y="2903297"/>
                        <a:ext cx="152400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" name="组合 62"/>
          <p:cNvGrpSpPr/>
          <p:nvPr/>
        </p:nvGrpSpPr>
        <p:grpSpPr bwMode="auto">
          <a:xfrm>
            <a:off x="1815422" y="1879359"/>
            <a:ext cx="5257800" cy="430213"/>
            <a:chOff x="1476127" y="773340"/>
            <a:chExt cx="5257629" cy="431054"/>
          </a:xfrm>
        </p:grpSpPr>
        <p:grpSp>
          <p:nvGrpSpPr>
            <p:cNvPr id="134" name="Group 35"/>
            <p:cNvGrpSpPr/>
            <p:nvPr/>
          </p:nvGrpSpPr>
          <p:grpSpPr bwMode="auto">
            <a:xfrm>
              <a:off x="1736292" y="773340"/>
              <a:ext cx="4997464" cy="431054"/>
              <a:chOff x="491" y="420"/>
              <a:chExt cx="4532" cy="391"/>
            </a:xfrm>
          </p:grpSpPr>
          <p:sp>
            <p:nvSpPr>
              <p:cNvPr id="136" name="Rectangle 110"/>
              <p:cNvSpPr>
                <a:spLocks noChangeArrowheads="1"/>
              </p:cNvSpPr>
              <p:nvPr/>
            </p:nvSpPr>
            <p:spPr bwMode="auto">
              <a:xfrm>
                <a:off x="491" y="420"/>
                <a:ext cx="4532" cy="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/>
                  </a:rPr>
                  <a:t>协方差的基本性质：</a:t>
                </a: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/>
                  </a:rPr>
                  <a:t>其中       为常数</a:t>
                </a:r>
                <a:r>
                  <a:rPr kumimoji="0" lang="en-US" altLang="zh-CN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)</a:t>
                </a:r>
                <a:endPara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37" name="Object 223"/>
              <p:cNvGraphicFramePr>
                <a:graphicFrameLocks noChangeAspect="1"/>
              </p:cNvGraphicFramePr>
              <p:nvPr/>
            </p:nvGraphicFramePr>
            <p:xfrm>
              <a:off x="3462" y="465"/>
              <a:ext cx="450" cy="33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777" name="公式" r:id="rId27" imgW="241300" imgH="190500" progId="Equation.3">
                      <p:embed/>
                    </p:oleObj>
                  </mc:Choice>
                  <mc:Fallback>
                    <p:oleObj name="公式" r:id="rId27" imgW="241300" imgH="190500" progId="Equation.3">
                      <p:embed/>
                      <p:pic>
                        <p:nvPicPr>
                          <p:cNvPr id="0" name="Object 2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2" y="465"/>
                            <a:ext cx="450" cy="33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35" name="Picture 18" descr="E:\MB001.png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127" y="88650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35"/>
          <p:cNvGrpSpPr/>
          <p:nvPr/>
        </p:nvGrpSpPr>
        <p:grpSpPr bwMode="auto">
          <a:xfrm>
            <a:off x="1749907" y="2379609"/>
            <a:ext cx="2392362" cy="431800"/>
            <a:chOff x="833" y="723"/>
            <a:chExt cx="2170" cy="391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1482" y="723"/>
              <a:ext cx="152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相互独立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" name="Object 122"/>
            <p:cNvGraphicFramePr>
              <a:graphicFrameLocks noChangeAspect="1"/>
            </p:cNvGraphicFramePr>
            <p:nvPr/>
          </p:nvGraphicFramePr>
          <p:xfrm>
            <a:off x="833" y="794"/>
            <a:ext cx="731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96" name="公式" r:id="rId1" imgW="494665" imgH="177800" progId="Equation.3">
                    <p:embed/>
                  </p:oleObj>
                </mc:Choice>
                <mc:Fallback>
                  <p:oleObj name="公式" r:id="rId1" imgW="494665" imgH="177800" progId="Equation.3">
                    <p:embed/>
                    <p:pic>
                      <p:nvPicPr>
                        <p:cNvPr id="0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3" y="794"/>
                          <a:ext cx="731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123"/>
          <p:cNvGraphicFramePr>
            <a:graphicFrameLocks noChangeAspect="1"/>
          </p:cNvGraphicFramePr>
          <p:nvPr/>
        </p:nvGraphicFramePr>
        <p:xfrm>
          <a:off x="4402619" y="2427234"/>
          <a:ext cx="1597025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7" name="公式" r:id="rId3" imgW="862965" imgH="203200" progId="Equation.3">
                  <p:embed/>
                </p:oleObj>
              </mc:Choice>
              <mc:Fallback>
                <p:oleObj name="公式" r:id="rId3" imgW="862965" imgH="203200" progId="Equation.3">
                  <p:embed/>
                  <p:pic>
                    <p:nvPicPr>
                      <p:cNvPr id="0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619" y="2427234"/>
                        <a:ext cx="1597025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4"/>
          <p:cNvGraphicFramePr>
            <a:graphicFrameLocks noChangeAspect="1"/>
          </p:cNvGraphicFramePr>
          <p:nvPr/>
        </p:nvGraphicFramePr>
        <p:xfrm>
          <a:off x="1745144" y="2854272"/>
          <a:ext cx="1892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98" name="公式" r:id="rId5" imgW="1028065" imgH="203200" progId="Equation.3">
                  <p:embed/>
                </p:oleObj>
              </mc:Choice>
              <mc:Fallback>
                <p:oleObj name="公式" r:id="rId5" imgW="1028065" imgH="203200" progId="Equation.3">
                  <p:embed/>
                  <p:pic>
                    <p:nvPicPr>
                      <p:cNvPr id="0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144" y="2854272"/>
                        <a:ext cx="1892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34"/>
          <p:cNvSpPr>
            <a:spLocks noChangeAspect="1" noChangeArrowheads="1"/>
          </p:cNvSpPr>
          <p:nvPr/>
        </p:nvSpPr>
        <p:spPr bwMode="auto">
          <a:xfrm>
            <a:off x="3840644" y="2489147"/>
            <a:ext cx="396875" cy="179387"/>
          </a:xfrm>
          <a:prstGeom prst="rightArrow">
            <a:avLst>
              <a:gd name="adj1" fmla="val 50000"/>
              <a:gd name="adj2" fmla="val 28916"/>
            </a:avLst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3500000" scaled="1"/>
            <a:tileRect/>
          </a:gradFill>
          <a:ln w="25400" algn="ctr">
            <a:solidFill>
              <a:srgbClr val="0000FF"/>
            </a:solidFill>
            <a:miter lim="800000"/>
          </a:ln>
          <a:effectLst/>
        </p:spPr>
        <p:txBody>
          <a:bodyPr wrap="none"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AutoShape 36"/>
          <p:cNvSpPr>
            <a:spLocks noChangeAspect="1" noChangeArrowheads="1"/>
          </p:cNvSpPr>
          <p:nvPr/>
        </p:nvSpPr>
        <p:spPr bwMode="auto">
          <a:xfrm>
            <a:off x="3840644" y="2911422"/>
            <a:ext cx="396875" cy="179387"/>
          </a:xfrm>
          <a:prstGeom prst="rightArrow">
            <a:avLst>
              <a:gd name="adj1" fmla="val 50000"/>
              <a:gd name="adj2" fmla="val 28916"/>
            </a:avLst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3500000" scaled="1"/>
            <a:tileRect/>
          </a:gradFill>
          <a:ln w="25400" algn="ctr">
            <a:solidFill>
              <a:srgbClr val="0000FF"/>
            </a:solidFill>
            <a:miter lim="800000"/>
          </a:ln>
          <a:effectLst/>
        </p:spPr>
        <p:txBody>
          <a:bodyPr wrap="none"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3" name="Group 40"/>
          <p:cNvGrpSpPr/>
          <p:nvPr/>
        </p:nvGrpSpPr>
        <p:grpSpPr bwMode="auto">
          <a:xfrm>
            <a:off x="4366107" y="2787597"/>
            <a:ext cx="1968500" cy="431800"/>
            <a:chOff x="3087" y="1057"/>
            <a:chExt cx="1786" cy="391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3497" y="1057"/>
              <a:ext cx="1376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必不独立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5" name="Object 125"/>
            <p:cNvGraphicFramePr>
              <a:graphicFrameLocks noChangeAspect="1"/>
            </p:cNvGraphicFramePr>
            <p:nvPr/>
          </p:nvGraphicFramePr>
          <p:xfrm>
            <a:off x="3087" y="1124"/>
            <a:ext cx="49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99" name="公式" r:id="rId7" imgW="342900" imgH="177800" progId="Equation.3">
                    <p:embed/>
                  </p:oleObj>
                </mc:Choice>
                <mc:Fallback>
                  <p:oleObj name="公式" r:id="rId7" imgW="342900" imgH="177800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7" y="1124"/>
                          <a:ext cx="49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AutoShape 41"/>
          <p:cNvSpPr>
            <a:spLocks noChangeAspect="1" noChangeArrowheads="1"/>
          </p:cNvSpPr>
          <p:nvPr/>
        </p:nvSpPr>
        <p:spPr bwMode="auto">
          <a:xfrm>
            <a:off x="3843819" y="3328934"/>
            <a:ext cx="395288" cy="180975"/>
          </a:xfrm>
          <a:prstGeom prst="rightArrow">
            <a:avLst>
              <a:gd name="adj1" fmla="val 50000"/>
              <a:gd name="adj2" fmla="val 28916"/>
            </a:avLst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3500000" scaled="1"/>
            <a:tileRect/>
          </a:gradFill>
          <a:ln w="25400" algn="ctr">
            <a:solidFill>
              <a:srgbClr val="0000FF"/>
            </a:solidFill>
            <a:miter lim="800000"/>
          </a:ln>
          <a:effectLst/>
        </p:spPr>
        <p:txBody>
          <a:bodyPr wrap="none"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7" name="Group 45"/>
          <p:cNvGrpSpPr/>
          <p:nvPr/>
        </p:nvGrpSpPr>
        <p:grpSpPr bwMode="auto">
          <a:xfrm>
            <a:off x="4374044" y="3205109"/>
            <a:ext cx="3514725" cy="431800"/>
            <a:chOff x="3000" y="1472"/>
            <a:chExt cx="3188" cy="391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3408" y="1472"/>
              <a:ext cx="278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之间必存在某种关系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9" name="Object 126"/>
            <p:cNvGraphicFramePr>
              <a:graphicFrameLocks noChangeAspect="1"/>
            </p:cNvGraphicFramePr>
            <p:nvPr/>
          </p:nvGraphicFramePr>
          <p:xfrm>
            <a:off x="3000" y="1534"/>
            <a:ext cx="497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00" name="公式" r:id="rId9" imgW="342900" imgH="177800" progId="Equation.3">
                    <p:embed/>
                  </p:oleObj>
                </mc:Choice>
                <mc:Fallback>
                  <p:oleObj name="公式" r:id="rId9" imgW="342900" imgH="177800" progId="Equation.3">
                    <p:embed/>
                    <p:pic>
                      <p:nvPicPr>
                        <p:cNvPr id="0" name="Object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0" y="1534"/>
                          <a:ext cx="497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110"/>
          <p:cNvSpPr>
            <a:spLocks noChangeArrowheads="1"/>
          </p:cNvSpPr>
          <p:nvPr/>
        </p:nvSpPr>
        <p:spPr bwMode="auto">
          <a:xfrm>
            <a:off x="1543532" y="4260797"/>
            <a:ext cx="3749675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(1) 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这种关系是什么关系？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1" name="Group 61"/>
          <p:cNvGrpSpPr/>
          <p:nvPr/>
        </p:nvGrpSpPr>
        <p:grpSpPr bwMode="auto">
          <a:xfrm>
            <a:off x="1514957" y="4659259"/>
            <a:ext cx="6650037" cy="438150"/>
            <a:chOff x="434" y="2584"/>
            <a:chExt cx="6030" cy="398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434" y="2591"/>
              <a:ext cx="578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这种关系的密切程度能否用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3" name="Object 127"/>
            <p:cNvGraphicFramePr>
              <a:graphicFrameLocks noChangeAspect="1"/>
            </p:cNvGraphicFramePr>
            <p:nvPr/>
          </p:nvGraphicFramePr>
          <p:xfrm>
            <a:off x="3949" y="2627"/>
            <a:ext cx="1108" cy="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01" name="公式" r:id="rId11" imgW="711200" imgH="203200" progId="Equation.3">
                    <p:embed/>
                  </p:oleObj>
                </mc:Choice>
                <mc:Fallback>
                  <p:oleObj name="公式" r:id="rId11" imgW="711200" imgH="203200" progId="Equation.3">
                    <p:embed/>
                    <p:pic>
                      <p:nvPicPr>
                        <p:cNvPr id="0" name="Object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9" y="2627"/>
                          <a:ext cx="1108" cy="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110"/>
            <p:cNvSpPr>
              <a:spLocks noChangeArrowheads="1"/>
            </p:cNvSpPr>
            <p:nvPr/>
          </p:nvSpPr>
          <p:spPr bwMode="auto">
            <a:xfrm>
              <a:off x="4977" y="2584"/>
              <a:ext cx="1487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的值的大小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110"/>
          <p:cNvSpPr>
            <a:spLocks noChangeArrowheads="1"/>
          </p:cNvSpPr>
          <p:nvPr/>
        </p:nvSpPr>
        <p:spPr bwMode="auto">
          <a:xfrm>
            <a:off x="1021244" y="5076772"/>
            <a:ext cx="1276350" cy="401637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来表示？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6" name="组合 1"/>
          <p:cNvGrpSpPr/>
          <p:nvPr/>
        </p:nvGrpSpPr>
        <p:grpSpPr bwMode="auto">
          <a:xfrm>
            <a:off x="1654657" y="1992259"/>
            <a:ext cx="2527300" cy="403225"/>
            <a:chOff x="1308043" y="1021778"/>
            <a:chExt cx="2528449" cy="402660"/>
          </a:xfrm>
        </p:grpSpPr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1624099" y="1021778"/>
              <a:ext cx="2212393" cy="402660"/>
            </a:xfrm>
            <a:prstGeom prst="rect">
              <a:avLst/>
            </a:prstGeom>
            <a:noFill/>
            <a:ln>
              <a:noFill/>
            </a:ln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协方差的意义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28" name="Picture 18" descr="E:\MB00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043" y="1114514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" name="组合 4"/>
          <p:cNvGrpSpPr/>
          <p:nvPr/>
        </p:nvGrpSpPr>
        <p:grpSpPr bwMode="auto">
          <a:xfrm>
            <a:off x="1651482" y="3908372"/>
            <a:ext cx="1079500" cy="401637"/>
            <a:chOff x="1443194" y="2798149"/>
            <a:chExt cx="1078543" cy="402660"/>
          </a:xfrm>
        </p:grpSpPr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1731863" y="2798149"/>
              <a:ext cx="789874" cy="402660"/>
            </a:xfrm>
            <a:prstGeom prst="rect">
              <a:avLst/>
            </a:prstGeom>
            <a:noFill/>
            <a:ln>
              <a:noFill/>
            </a:ln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问题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32" name="Picture 18" descr="E:\MB001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94" y="286520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20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478979" y="1801545"/>
            <a:ext cx="66738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用“频率近似概率”的思想，得到甲、乙两射手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880492" y="2212708"/>
            <a:ext cx="3687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击中环数的分布律如下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444054" y="3727183"/>
            <a:ext cx="50228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则计算出两人的平均环数分别为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215"/>
          <p:cNvGraphicFramePr>
            <a:graphicFrameLocks noChangeAspect="1"/>
          </p:cNvGraphicFramePr>
          <p:nvPr/>
        </p:nvGraphicFramePr>
        <p:xfrm>
          <a:off x="1494854" y="4828908"/>
          <a:ext cx="570071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2" name="公式" r:id="rId1" imgW="3073400" imgH="393700" progId="Equation.3">
                  <p:embed/>
                </p:oleObj>
              </mc:Choice>
              <mc:Fallback>
                <p:oleObj name="公式" r:id="rId1" imgW="3073400" imgH="393700" progId="Equation.3">
                  <p:embed/>
                  <p:pic>
                    <p:nvPicPr>
                      <p:cNvPr id="0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4854" y="4828908"/>
                        <a:ext cx="5700713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6"/>
          <p:cNvGraphicFramePr>
            <a:graphicFrameLocks noChangeAspect="1"/>
          </p:cNvGraphicFramePr>
          <p:nvPr/>
        </p:nvGraphicFramePr>
        <p:xfrm>
          <a:off x="1505967" y="4158983"/>
          <a:ext cx="5732462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3" name="公式" r:id="rId3" imgW="3060700" imgH="393700" progId="Equation.3">
                  <p:embed/>
                </p:oleObj>
              </mc:Choice>
              <mc:Fallback>
                <p:oleObj name="公式" r:id="rId3" imgW="3060700" imgH="393700" progId="Equation.3">
                  <p:embed/>
                  <p:pic>
                    <p:nvPicPr>
                      <p:cNvPr id="0" name="Object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967" y="4158983"/>
                        <a:ext cx="5732462" cy="712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Group 50"/>
          <p:cNvGraphicFramePr>
            <a:graphicFrameLocks noGrp="1"/>
          </p:cNvGraphicFramePr>
          <p:nvPr/>
        </p:nvGraphicFramePr>
        <p:xfrm>
          <a:off x="1118617" y="3001695"/>
          <a:ext cx="3333751" cy="657226"/>
        </p:xfrm>
        <a:graphic>
          <a:graphicData uri="http://schemas.openxmlformats.org/drawingml/2006/table">
            <a:tbl>
              <a:tblPr/>
              <a:tblGrid>
                <a:gridCol w="916551"/>
                <a:gridCol w="624369"/>
                <a:gridCol w="615449"/>
                <a:gridCol w="588691"/>
                <a:gridCol w="588691"/>
              </a:tblGrid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</a:tr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概率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0.17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0.45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0"/>
          <p:cNvSpPr>
            <a:spLocks noChangeArrowheads="1"/>
          </p:cNvSpPr>
          <p:nvPr/>
        </p:nvSpPr>
        <p:spPr bwMode="auto">
          <a:xfrm>
            <a:off x="2109217" y="2639745"/>
            <a:ext cx="15478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甲分布律</a:t>
            </a:r>
            <a:endParaRPr lang="zh-CN" altLang="en-US" sz="20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10"/>
          <p:cNvSpPr>
            <a:spLocks noChangeArrowheads="1"/>
          </p:cNvSpPr>
          <p:nvPr/>
        </p:nvSpPr>
        <p:spPr bwMode="auto">
          <a:xfrm>
            <a:off x="5716017" y="2634983"/>
            <a:ext cx="1666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乙分布律</a:t>
            </a:r>
            <a:endParaRPr lang="zh-CN" altLang="en-US" sz="20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221"/>
          <p:cNvGraphicFramePr>
            <a:graphicFrameLocks noChangeAspect="1"/>
          </p:cNvGraphicFramePr>
          <p:nvPr/>
        </p:nvGraphicFramePr>
        <p:xfrm>
          <a:off x="1631379" y="2935020"/>
          <a:ext cx="3952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4" name="公式" r:id="rId5" imgW="279400" imgH="368300" progId="Equation.3">
                  <p:embed/>
                </p:oleObj>
              </mc:Choice>
              <mc:Fallback>
                <p:oleObj name="公式" r:id="rId5" imgW="279400" imgH="368300" progId="Equation.3">
                  <p:embed/>
                  <p:pic>
                    <p:nvPicPr>
                      <p:cNvPr id="0" name="Object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379" y="2935020"/>
                        <a:ext cx="3952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2"/>
          <p:cNvGraphicFramePr>
            <a:graphicFrameLocks noChangeAspect="1"/>
          </p:cNvGraphicFramePr>
          <p:nvPr/>
        </p:nvGraphicFramePr>
        <p:xfrm>
          <a:off x="1629792" y="3327133"/>
          <a:ext cx="37306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5" name="公式" r:id="rId7" imgW="304800" imgH="342900" progId="Equation.3">
                  <p:embed/>
                </p:oleObj>
              </mc:Choice>
              <mc:Fallback>
                <p:oleObj name="公式" r:id="rId7" imgW="304800" imgH="342900" progId="Equation.3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9792" y="3327133"/>
                        <a:ext cx="373062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Group 50"/>
          <p:cNvGraphicFramePr>
            <a:graphicFrameLocks noGrp="1"/>
          </p:cNvGraphicFramePr>
          <p:nvPr/>
        </p:nvGraphicFramePr>
        <p:xfrm>
          <a:off x="4666679" y="3001695"/>
          <a:ext cx="3333751" cy="657226"/>
        </p:xfrm>
        <a:graphic>
          <a:graphicData uri="http://schemas.openxmlformats.org/drawingml/2006/table">
            <a:tbl>
              <a:tblPr/>
              <a:tblGrid>
                <a:gridCol w="916551"/>
                <a:gridCol w="624369"/>
                <a:gridCol w="615449"/>
                <a:gridCol w="588691"/>
                <a:gridCol w="588691"/>
              </a:tblGrid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环数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BE00"/>
                    </a:solidFill>
                  </a:tcPr>
                </a:tc>
              </a:tr>
              <a:tr h="3286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概率</a:t>
                      </a: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0.28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0.22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Verdana" panose="020B060403050404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2270" marR="72270" marT="27130" marB="27130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7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Object 225"/>
          <p:cNvGraphicFramePr>
            <a:graphicFrameLocks noChangeAspect="1"/>
          </p:cNvGraphicFramePr>
          <p:nvPr/>
        </p:nvGraphicFramePr>
        <p:xfrm>
          <a:off x="5177854" y="2949308"/>
          <a:ext cx="368300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6" name="公式" r:id="rId9" imgW="279400" imgH="368300" progId="Equation.3">
                  <p:embed/>
                </p:oleObj>
              </mc:Choice>
              <mc:Fallback>
                <p:oleObj name="公式" r:id="rId9" imgW="279400" imgH="368300" progId="Equation.3">
                  <p:embed/>
                  <p:pic>
                    <p:nvPicPr>
                      <p:cNvPr id="0" name="Object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854" y="2949308"/>
                        <a:ext cx="368300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26"/>
          <p:cNvGraphicFramePr>
            <a:graphicFrameLocks noChangeAspect="1"/>
          </p:cNvGraphicFramePr>
          <p:nvPr/>
        </p:nvGraphicFramePr>
        <p:xfrm>
          <a:off x="5177854" y="3319195"/>
          <a:ext cx="3794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77" name="公式" r:id="rId11" imgW="304800" imgH="342900" progId="Equation.3">
                  <p:embed/>
                </p:oleObj>
              </mc:Choice>
              <mc:Fallback>
                <p:oleObj name="公式" r:id="rId11" imgW="304800" imgH="342900" progId="Equation.3">
                  <p:embed/>
                  <p:pic>
                    <p:nvPicPr>
                      <p:cNvPr id="0" name="Object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854" y="3319195"/>
                        <a:ext cx="379413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10"/>
          <p:cNvSpPr>
            <a:spLocks noChangeArrowheads="1"/>
          </p:cNvSpPr>
          <p:nvPr/>
        </p:nvSpPr>
        <p:spPr bwMode="auto">
          <a:xfrm>
            <a:off x="7060629" y="4290745"/>
            <a:ext cx="101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（环）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110"/>
          <p:cNvSpPr>
            <a:spLocks noChangeArrowheads="1"/>
          </p:cNvSpPr>
          <p:nvPr/>
        </p:nvSpPr>
        <p:spPr bwMode="auto">
          <a:xfrm>
            <a:off x="7078092" y="4978133"/>
            <a:ext cx="101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（环）</a:t>
            </a:r>
            <a:endParaRPr lang="zh-CN" altLang="en-US" sz="2400" b="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087169" y="2246071"/>
            <a:ext cx="2259013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的大小来表示？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38"/>
          <p:cNvGrpSpPr/>
          <p:nvPr/>
        </p:nvGrpSpPr>
        <p:grpSpPr bwMode="auto">
          <a:xfrm>
            <a:off x="1655494" y="1879359"/>
            <a:ext cx="6618288" cy="444500"/>
            <a:chOff x="465" y="414"/>
            <a:chExt cx="6002" cy="403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65" y="426"/>
              <a:ext cx="4372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分析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这种关系的密切程度能否用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100"/>
            <p:cNvGraphicFramePr>
              <a:graphicFrameLocks noChangeAspect="1"/>
            </p:cNvGraphicFramePr>
            <p:nvPr/>
          </p:nvGraphicFramePr>
          <p:xfrm>
            <a:off x="4574" y="460"/>
            <a:ext cx="115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20" name="公式" r:id="rId1" imgW="685800" imgH="203200" progId="Equation.3">
                    <p:embed/>
                  </p:oleObj>
                </mc:Choice>
                <mc:Fallback>
                  <p:oleObj name="公式" r:id="rId1" imgW="685800" imgH="203200" progId="Equation.3">
                    <p:embed/>
                    <p:pic>
                      <p:nvPicPr>
                        <p:cNvPr id="0" name="Object 1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460"/>
                          <a:ext cx="115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5641" y="414"/>
              <a:ext cx="826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的值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1" name="Object 101"/>
          <p:cNvGraphicFramePr>
            <a:graphicFrameLocks noChangeAspect="1"/>
          </p:cNvGraphicFramePr>
          <p:nvPr/>
        </p:nvGraphicFramePr>
        <p:xfrm>
          <a:off x="2900094" y="2906471"/>
          <a:ext cx="3524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1" name="公式" r:id="rId3" imgW="1688465" imgH="215900" progId="Equation.3">
                  <p:embed/>
                </p:oleObj>
              </mc:Choice>
              <mc:Fallback>
                <p:oleObj name="公式" r:id="rId3" imgW="1688465" imgH="215900" progId="Equation.3">
                  <p:embed/>
                  <p:pic>
                    <p:nvPicPr>
                      <p:cNvPr id="0" name="Object 1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0094" y="2906471"/>
                        <a:ext cx="35242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49"/>
          <p:cNvGrpSpPr/>
          <p:nvPr/>
        </p:nvGrpSpPr>
        <p:grpSpPr bwMode="auto">
          <a:xfrm>
            <a:off x="1692007" y="2555634"/>
            <a:ext cx="5246687" cy="438150"/>
            <a:chOff x="157" y="967"/>
            <a:chExt cx="4758" cy="397"/>
          </a:xfrm>
        </p:grpSpPr>
        <p:graphicFrame>
          <p:nvGraphicFramePr>
            <p:cNvPr id="13" name="Object 102"/>
            <p:cNvGraphicFramePr>
              <a:graphicFrameLocks noChangeAspect="1"/>
            </p:cNvGraphicFramePr>
            <p:nvPr/>
          </p:nvGraphicFramePr>
          <p:xfrm>
            <a:off x="157" y="1001"/>
            <a:ext cx="164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22" name="公式" r:id="rId5" imgW="812165" imgH="203200" progId="Equation.3">
                    <p:embed/>
                  </p:oleObj>
                </mc:Choice>
                <mc:Fallback>
                  <p:oleObj name="公式" r:id="rId5" imgW="812165" imgH="203200" progId="Equation.3">
                    <p:embed/>
                    <p:pic>
                      <p:nvPicPr>
                        <p:cNvPr id="0" name="Object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" y="1001"/>
                          <a:ext cx="1642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1695" y="967"/>
              <a:ext cx="322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由协方差的性质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有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5" name="Object 103"/>
          <p:cNvGraphicFramePr>
            <a:graphicFrameLocks noChangeAspect="1"/>
          </p:cNvGraphicFramePr>
          <p:nvPr/>
        </p:nvGraphicFramePr>
        <p:xfrm>
          <a:off x="2755632" y="4033596"/>
          <a:ext cx="36083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3" name="公式" r:id="rId7" imgW="1879600" imgH="406400" progId="Equation.3">
                  <p:embed/>
                </p:oleObj>
              </mc:Choice>
              <mc:Fallback>
                <p:oleObj name="公式" r:id="rId7" imgW="1879600" imgH="406400" progId="Equation.3">
                  <p:embed/>
                  <p:pic>
                    <p:nvPicPr>
                      <p:cNvPr id="0" name="Object 1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632" y="4033596"/>
                        <a:ext cx="3608387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1690419" y="3303346"/>
            <a:ext cx="3817938" cy="401638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故问题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(2)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的答案是否定的！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7" name="Rectangle 110"/>
          <p:cNvSpPr>
            <a:spLocks noChangeArrowheads="1"/>
          </p:cNvSpPr>
          <p:nvPr/>
        </p:nvSpPr>
        <p:spPr bwMode="auto">
          <a:xfrm>
            <a:off x="1687244" y="3668471"/>
            <a:ext cx="4962525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考虑“单位化”的随机变量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令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1690419" y="4703521"/>
            <a:ext cx="912813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易知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9" name="Object 104"/>
          <p:cNvGraphicFramePr>
            <a:graphicFrameLocks noChangeAspect="1"/>
          </p:cNvGraphicFramePr>
          <p:nvPr/>
        </p:nvGraphicFramePr>
        <p:xfrm>
          <a:off x="2485757" y="4703521"/>
          <a:ext cx="252095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4" name="公式" r:id="rId9" imgW="1282700" imgH="215900" progId="Equation.3">
                  <p:embed/>
                </p:oleObj>
              </mc:Choice>
              <mc:Fallback>
                <p:oleObj name="公式" r:id="rId9" imgW="1282700" imgH="215900" progId="Equation.3">
                  <p:embed/>
                  <p:pic>
                    <p:nvPicPr>
                      <p:cNvPr id="0" name="Object 1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757" y="4703521"/>
                        <a:ext cx="2520950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05"/>
          <p:cNvGraphicFramePr>
            <a:graphicFrameLocks noChangeAspect="1"/>
          </p:cNvGraphicFramePr>
          <p:nvPr/>
        </p:nvGraphicFramePr>
        <p:xfrm>
          <a:off x="2496869" y="5109921"/>
          <a:ext cx="25336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25" name="公式" r:id="rId11" imgW="1218565" imgH="215900" progId="Equation.3">
                  <p:embed/>
                </p:oleObj>
              </mc:Choice>
              <mc:Fallback>
                <p:oleObj name="公式" r:id="rId11" imgW="1218565" imgH="215900" progId="Equation.3">
                  <p:embed/>
                  <p:pic>
                    <p:nvPicPr>
                      <p:cNvPr id="0" name="Object 1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6869" y="5109921"/>
                        <a:ext cx="2533650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298757" y="2163316"/>
            <a:ext cx="2259013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的大小来表示？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" name="Group 38"/>
          <p:cNvGrpSpPr/>
          <p:nvPr/>
        </p:nvGrpSpPr>
        <p:grpSpPr bwMode="auto">
          <a:xfrm>
            <a:off x="1867082" y="1796604"/>
            <a:ext cx="6618288" cy="444500"/>
            <a:chOff x="465" y="414"/>
            <a:chExt cx="6002" cy="403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65" y="426"/>
              <a:ext cx="4372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分析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这种关系的密切程度能否用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4574" y="460"/>
            <a:ext cx="115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44" name="公式" r:id="rId1" imgW="685800" imgH="203200" progId="Equation.3">
                    <p:embed/>
                  </p:oleObj>
                </mc:Choice>
                <mc:Fallback>
                  <p:oleObj name="公式" r:id="rId1" imgW="685800" imgH="2032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460"/>
                          <a:ext cx="115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5641" y="414"/>
              <a:ext cx="826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的值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3111682" y="2823716"/>
          <a:ext cx="3524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5" name="公式" r:id="rId3" imgW="1688465" imgH="215900" progId="Equation.3">
                  <p:embed/>
                </p:oleObj>
              </mc:Choice>
              <mc:Fallback>
                <p:oleObj name="公式" r:id="rId3" imgW="1688465" imgH="215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682" y="2823716"/>
                        <a:ext cx="352425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49"/>
          <p:cNvGrpSpPr/>
          <p:nvPr/>
        </p:nvGrpSpPr>
        <p:grpSpPr bwMode="auto">
          <a:xfrm>
            <a:off x="1903595" y="2472879"/>
            <a:ext cx="5246687" cy="438150"/>
            <a:chOff x="157" y="967"/>
            <a:chExt cx="4758" cy="397"/>
          </a:xfrm>
        </p:grpSpPr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157" y="1001"/>
            <a:ext cx="1642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46" name="公式" r:id="rId5" imgW="812165" imgH="203200" progId="Equation.3">
                    <p:embed/>
                  </p:oleObj>
                </mc:Choice>
                <mc:Fallback>
                  <p:oleObj name="公式" r:id="rId5" imgW="812165" imgH="2032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" y="1001"/>
                          <a:ext cx="1642" cy="3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1695" y="967"/>
              <a:ext cx="322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由协方差的性质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有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2967220" y="3950841"/>
          <a:ext cx="3608387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7" name="公式" r:id="rId7" imgW="1879600" imgH="406400" progId="Equation.3">
                  <p:embed/>
                </p:oleObj>
              </mc:Choice>
              <mc:Fallback>
                <p:oleObj name="公式" r:id="rId7" imgW="1879600" imgH="406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220" y="3950841"/>
                        <a:ext cx="3608387" cy="70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1902007" y="3220591"/>
            <a:ext cx="3817938" cy="401638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故问题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(2)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的答案是否定的！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17" name="Rectangle 110"/>
          <p:cNvSpPr>
            <a:spLocks noChangeArrowheads="1"/>
          </p:cNvSpPr>
          <p:nvPr/>
        </p:nvSpPr>
        <p:spPr bwMode="auto">
          <a:xfrm>
            <a:off x="1898832" y="3585716"/>
            <a:ext cx="4962525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考虑“单位化”的随机变量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令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1094416" y="4930611"/>
            <a:ext cx="2107865" cy="402660"/>
          </a:xfrm>
          <a:prstGeom prst="rect">
            <a:avLst/>
          </a:prstGeom>
          <a:noFill/>
          <a:ln>
            <a:noFill/>
          </a:ln>
        </p:spPr>
        <p:txBody>
          <a:bodyPr wrap="square"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定义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3.3.2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称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0" name="Object 9"/>
          <p:cNvGraphicFramePr>
            <a:graphicFrameLocks noChangeAspect="1"/>
          </p:cNvGraphicFramePr>
          <p:nvPr/>
        </p:nvGraphicFramePr>
        <p:xfrm>
          <a:off x="2794182" y="4765229"/>
          <a:ext cx="37655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48" name="公式" r:id="rId9" imgW="2120900" imgH="406400" progId="Equation.3">
                  <p:embed/>
                </p:oleObj>
              </mc:Choice>
              <mc:Fallback>
                <p:oleObj name="公式" r:id="rId9" imgW="2120900" imgH="4064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182" y="4765229"/>
                        <a:ext cx="376555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9"/>
          <p:cNvGrpSpPr/>
          <p:nvPr/>
        </p:nvGrpSpPr>
        <p:grpSpPr bwMode="auto">
          <a:xfrm>
            <a:off x="1236845" y="5417691"/>
            <a:ext cx="2527300" cy="430213"/>
            <a:chOff x="1392" y="3786"/>
            <a:chExt cx="2293" cy="391"/>
          </a:xfrm>
        </p:grpSpPr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1392" y="3786"/>
              <a:ext cx="2293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       的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相关系数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.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4" name="Object 10"/>
            <p:cNvGraphicFramePr>
              <a:graphicFrameLocks noChangeAspect="1"/>
            </p:cNvGraphicFramePr>
            <p:nvPr/>
          </p:nvGraphicFramePr>
          <p:xfrm>
            <a:off x="1712" y="3859"/>
            <a:ext cx="50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649" name="公式" r:id="rId11" imgW="342900" imgH="177800" progId="Equation.3">
                    <p:embed/>
                  </p:oleObj>
                </mc:Choice>
                <mc:Fallback>
                  <p:oleObj name="公式" r:id="rId11" imgW="342900" imgH="1778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2" y="3859"/>
                          <a:ext cx="507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7" name="Group 29"/>
          <p:cNvGrpSpPr/>
          <p:nvPr/>
        </p:nvGrpSpPr>
        <p:grpSpPr bwMode="auto">
          <a:xfrm>
            <a:off x="1054657" y="1637110"/>
            <a:ext cx="7281303" cy="845542"/>
            <a:chOff x="-52" y="675"/>
            <a:chExt cx="6603" cy="766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0" y="1050"/>
              <a:ext cx="88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-52" y="1041"/>
              <a:ext cx="3954" cy="3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的概率密度为下式，求</a:t>
              </a:r>
              <a:r>
                <a:rPr kumimoji="0" lang="en-US" altLang="zh-CN" sz="2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Cov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Object 177"/>
            <p:cNvGraphicFramePr>
              <a:graphicFrameLocks noChangeAspect="1"/>
            </p:cNvGraphicFramePr>
            <p:nvPr/>
          </p:nvGraphicFramePr>
          <p:xfrm>
            <a:off x="5838" y="675"/>
            <a:ext cx="713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92" name="Equation" r:id="rId1" imgW="11582400" imgH="4876800" progId="Equation.DSMT4">
                    <p:embed/>
                  </p:oleObj>
                </mc:Choice>
                <mc:Fallback>
                  <p:oleObj name="Equation" r:id="rId1" imgW="11582400" imgH="4876800" progId="Equation.DSMT4">
                    <p:embed/>
                    <p:pic>
                      <p:nvPicPr>
                        <p:cNvPr id="0" name="Object 1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38" y="675"/>
                          <a:ext cx="713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78"/>
          <p:cNvGraphicFramePr>
            <a:graphicFrameLocks noChangeAspect="1"/>
          </p:cNvGraphicFramePr>
          <p:nvPr/>
        </p:nvGraphicFramePr>
        <p:xfrm>
          <a:off x="2965692" y="2521908"/>
          <a:ext cx="2687638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3" name="Equation" r:id="rId3" imgW="39624000" imgH="10972800" progId="Equation.DSMT4">
                  <p:embed/>
                </p:oleObj>
              </mc:Choice>
              <mc:Fallback>
                <p:oleObj name="Equation" r:id="rId3" imgW="39624000" imgH="10972800" progId="Equation.DSMT4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692" y="2521908"/>
                        <a:ext cx="2687638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36"/>
          <p:cNvGrpSpPr/>
          <p:nvPr/>
        </p:nvGrpSpPr>
        <p:grpSpPr bwMode="auto">
          <a:xfrm>
            <a:off x="755650" y="1620910"/>
            <a:ext cx="7187135" cy="452697"/>
            <a:chOff x="279" y="438"/>
            <a:chExt cx="6518" cy="411"/>
          </a:xfrm>
        </p:grpSpPr>
        <p:grpSp>
          <p:nvGrpSpPr>
            <p:cNvPr id="14" name="Group 28"/>
            <p:cNvGrpSpPr/>
            <p:nvPr/>
          </p:nvGrpSpPr>
          <p:grpSpPr bwMode="auto">
            <a:xfrm>
              <a:off x="279" y="444"/>
              <a:ext cx="4690" cy="405"/>
              <a:chOff x="261" y="420"/>
              <a:chExt cx="4690" cy="405"/>
            </a:xfrm>
          </p:grpSpPr>
          <p:sp>
            <p:nvSpPr>
              <p:cNvPr id="16" name="Rectangle 110"/>
              <p:cNvSpPr>
                <a:spLocks noChangeArrowheads="1"/>
              </p:cNvSpPr>
              <p:nvPr/>
            </p:nvSpPr>
            <p:spPr bwMode="auto">
              <a:xfrm>
                <a:off x="261" y="420"/>
                <a:ext cx="2924" cy="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例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设区域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8" name="Object 181"/>
              <p:cNvGraphicFramePr>
                <a:graphicFrameLocks noChangeAspect="1"/>
              </p:cNvGraphicFramePr>
              <p:nvPr/>
            </p:nvGraphicFramePr>
            <p:xfrm>
              <a:off x="1418" y="421"/>
              <a:ext cx="3533" cy="3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7694" name="Equation" r:id="rId5" imgW="49377600" imgH="5486400" progId="Equation.DSMT4">
                      <p:embed/>
                    </p:oleObj>
                  </mc:Choice>
                  <mc:Fallback>
                    <p:oleObj name="Equation" r:id="rId5" imgW="49377600" imgH="5486400" progId="Equation.DSMT4">
                      <p:embed/>
                      <p:pic>
                        <p:nvPicPr>
                          <p:cNvPr id="0" name="Object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18" y="421"/>
                            <a:ext cx="3533" cy="3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4861" y="438"/>
              <a:ext cx="1936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二维随机变量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Rectangle 110"/>
          <p:cNvSpPr>
            <a:spLocks noChangeArrowheads="1"/>
          </p:cNvSpPr>
          <p:nvPr/>
        </p:nvSpPr>
        <p:spPr bwMode="auto">
          <a:xfrm>
            <a:off x="1260619" y="3300856"/>
            <a:ext cx="440808" cy="4476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解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44" name="Object 20"/>
          <p:cNvGraphicFramePr>
            <a:graphicFrameLocks noChangeAspect="1"/>
          </p:cNvGraphicFramePr>
          <p:nvPr/>
        </p:nvGraphicFramePr>
        <p:xfrm>
          <a:off x="1701428" y="5594723"/>
          <a:ext cx="4106862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5" name="Equation" r:id="rId7" imgW="56997600" imgH="9448800" progId="Equation.DSMT4">
                  <p:embed/>
                </p:oleObj>
              </mc:Choice>
              <mc:Fallback>
                <p:oleObj name="Equation" r:id="rId7" imgW="56997600" imgH="9448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428" y="5594723"/>
                        <a:ext cx="4106862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8"/>
          <p:cNvGraphicFramePr>
            <a:graphicFrameLocks noChangeAspect="1"/>
          </p:cNvGraphicFramePr>
          <p:nvPr/>
        </p:nvGraphicFramePr>
        <p:xfrm>
          <a:off x="1660708" y="3599091"/>
          <a:ext cx="48990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6" name="Equation" r:id="rId9" imgW="67970400" imgH="9448800" progId="Equation.DSMT4">
                  <p:embed/>
                </p:oleObj>
              </mc:Choice>
              <mc:Fallback>
                <p:oleObj name="Equation" r:id="rId9" imgW="67970400" imgH="9448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708" y="3599091"/>
                        <a:ext cx="4899025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680324" y="4288065"/>
          <a:ext cx="4902813" cy="684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7" name="Equation" r:id="rId11" imgW="67665600" imgH="9448800" progId="Equation.DSMT4">
                  <p:embed/>
                </p:oleObj>
              </mc:Choice>
              <mc:Fallback>
                <p:oleObj name="Equation" r:id="rId11" imgW="67665600" imgH="94488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80324" y="4288065"/>
                        <a:ext cx="4902813" cy="6846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80324" y="4934304"/>
          <a:ext cx="4902813" cy="63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98" name="Equation" r:id="rId13" imgW="73152000" imgH="9448800" progId="Equation.DSMT4">
                  <p:embed/>
                </p:oleObj>
              </mc:Choice>
              <mc:Fallback>
                <p:oleObj name="Equation" r:id="rId13" imgW="73152000" imgH="94488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680324" y="4934304"/>
                        <a:ext cx="4902813" cy="63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916452" y="1879359"/>
            <a:ext cx="4246563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分析 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(1) 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这种关系是什么关系？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7" name="Object 184"/>
          <p:cNvGraphicFramePr>
            <a:graphicFrameLocks noChangeAspect="1"/>
          </p:cNvGraphicFramePr>
          <p:nvPr/>
        </p:nvGraphicFramePr>
        <p:xfrm>
          <a:off x="2665752" y="3270009"/>
          <a:ext cx="162718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4" name="公式" r:id="rId1" imgW="914400" imgH="241300" progId="Equation.3">
                  <p:embed/>
                </p:oleObj>
              </mc:Choice>
              <mc:Fallback>
                <p:oleObj name="公式" r:id="rId1" imgW="914400" imgH="241300" progId="Equation.3">
                  <p:embed/>
                  <p:pic>
                    <p:nvPicPr>
                      <p:cNvPr id="0" name="Object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752" y="3270009"/>
                        <a:ext cx="162718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9"/>
          <p:cNvGrpSpPr/>
          <p:nvPr/>
        </p:nvGrpSpPr>
        <p:grpSpPr bwMode="auto">
          <a:xfrm>
            <a:off x="1876765" y="2206384"/>
            <a:ext cx="3914775" cy="431800"/>
            <a:chOff x="480" y="726"/>
            <a:chExt cx="3549" cy="391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480" y="726"/>
              <a:ext cx="3549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考虑       之间的线性关系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0" name="Object 185"/>
            <p:cNvGraphicFramePr>
              <a:graphicFrameLocks noChangeAspect="1"/>
            </p:cNvGraphicFramePr>
            <p:nvPr/>
          </p:nvGraphicFramePr>
          <p:xfrm>
            <a:off x="1094" y="794"/>
            <a:ext cx="497" cy="2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85" name="公式" r:id="rId3" imgW="342900" imgH="177800" progId="Equation.3">
                    <p:embed/>
                  </p:oleObj>
                </mc:Choice>
                <mc:Fallback>
                  <p:oleObj name="公式" r:id="rId3" imgW="342900" imgH="177800" progId="Equation.3">
                    <p:embed/>
                    <p:pic>
                      <p:nvPicPr>
                        <p:cNvPr id="0" name="Object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4" y="794"/>
                          <a:ext cx="497" cy="2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5240677" y="2212734"/>
            <a:ext cx="2195513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即用随机变量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2" name="Group 23"/>
          <p:cNvGrpSpPr/>
          <p:nvPr/>
        </p:nvGrpSpPr>
        <p:grpSpPr bwMode="auto">
          <a:xfrm>
            <a:off x="1270340" y="2942984"/>
            <a:ext cx="1697037" cy="431800"/>
            <a:chOff x="0" y="1339"/>
            <a:chExt cx="1538" cy="391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0" y="1339"/>
              <a:ext cx="1538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近似表示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4" name="Object 186"/>
            <p:cNvGraphicFramePr>
              <a:graphicFrameLocks noChangeAspect="1"/>
            </p:cNvGraphicFramePr>
            <p:nvPr/>
          </p:nvGraphicFramePr>
          <p:xfrm>
            <a:off x="1133" y="1389"/>
            <a:ext cx="316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86" name="公式" r:id="rId5" imgW="177800" imgH="165100" progId="Equation.3">
                    <p:embed/>
                  </p:oleObj>
                </mc:Choice>
                <mc:Fallback>
                  <p:oleObj name="公式" r:id="rId5" imgW="177800" imgH="165100" progId="Equation.3">
                    <p:embed/>
                    <p:pic>
                      <p:nvPicPr>
                        <p:cNvPr id="0" name="Object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3" y="1389"/>
                          <a:ext cx="316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110"/>
          <p:cNvSpPr>
            <a:spLocks noChangeArrowheads="1"/>
          </p:cNvSpPr>
          <p:nvPr/>
        </p:nvSpPr>
        <p:spPr bwMode="auto">
          <a:xfrm>
            <a:off x="2789577" y="2942984"/>
            <a:ext cx="2244725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考虑均方误差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6" name="Object 187"/>
          <p:cNvGraphicFramePr>
            <a:graphicFrameLocks noChangeAspect="1"/>
          </p:cNvGraphicFramePr>
          <p:nvPr/>
        </p:nvGraphicFramePr>
        <p:xfrm>
          <a:off x="4269127" y="3317634"/>
          <a:ext cx="21685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7" name="公式" r:id="rId7" imgW="1218565" imgH="215900" progId="Equation.3">
                  <p:embed/>
                </p:oleObj>
              </mc:Choice>
              <mc:Fallback>
                <p:oleObj name="公式" r:id="rId7" imgW="1218565" imgH="215900" progId="Equation.3">
                  <p:embed/>
                  <p:pic>
                    <p:nvPicPr>
                      <p:cNvPr id="0" name="Object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127" y="3317634"/>
                        <a:ext cx="21685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88"/>
          <p:cNvGraphicFramePr>
            <a:graphicFrameLocks noChangeAspect="1"/>
          </p:cNvGraphicFramePr>
          <p:nvPr/>
        </p:nvGraphicFramePr>
        <p:xfrm>
          <a:off x="2627652" y="3652596"/>
          <a:ext cx="30622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8" name="公式" r:id="rId9" imgW="1726565" imgH="635000" progId="Equation.3">
                  <p:embed/>
                </p:oleObj>
              </mc:Choice>
              <mc:Fallback>
                <p:oleObj name="公式" r:id="rId9" imgW="1726565" imgH="635000" progId="Equation.3">
                  <p:embed/>
                  <p:pic>
                    <p:nvPicPr>
                      <p:cNvPr id="0" name="Object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652" y="3652596"/>
                        <a:ext cx="306228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89"/>
          <p:cNvGraphicFramePr>
            <a:graphicFrameLocks noChangeAspect="1"/>
          </p:cNvGraphicFramePr>
          <p:nvPr/>
        </p:nvGraphicFramePr>
        <p:xfrm>
          <a:off x="2832440" y="4203459"/>
          <a:ext cx="365601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89" name="公式" r:id="rId11" imgW="2133600" imgH="330200" progId="Equation.3">
                  <p:embed/>
                </p:oleObj>
              </mc:Choice>
              <mc:Fallback>
                <p:oleObj name="公式" r:id="rId11" imgW="2133600" imgH="330200" progId="Equation.3">
                  <p:embed/>
                  <p:pic>
                    <p:nvPicPr>
                      <p:cNvPr id="0" name="Object 1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440" y="4203459"/>
                        <a:ext cx="365601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90"/>
          <p:cNvGraphicFramePr>
            <a:graphicFrameLocks noChangeAspect="1"/>
          </p:cNvGraphicFramePr>
          <p:nvPr/>
        </p:nvGraphicFramePr>
        <p:xfrm>
          <a:off x="5637552" y="3747846"/>
          <a:ext cx="352425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0" name="公式" r:id="rId13" imgW="215900" imgH="177800" progId="Equation.3">
                  <p:embed/>
                </p:oleObj>
              </mc:Choice>
              <mc:Fallback>
                <p:oleObj name="公式" r:id="rId13" imgW="215900" imgH="177800" progId="Equation.3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7552" y="3747846"/>
                        <a:ext cx="352425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1"/>
          <p:cNvGraphicFramePr>
            <a:graphicFrameLocks noChangeAspect="1"/>
          </p:cNvGraphicFramePr>
          <p:nvPr/>
        </p:nvGraphicFramePr>
        <p:xfrm>
          <a:off x="6463052" y="4308234"/>
          <a:ext cx="35083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1" name="公式" r:id="rId15" imgW="215900" imgH="177800" progId="Equation.3">
                  <p:embed/>
                </p:oleObj>
              </mc:Choice>
              <mc:Fallback>
                <p:oleObj name="公式" r:id="rId15" imgW="215900" imgH="177800" progId="Equation.3">
                  <p:embed/>
                  <p:pic>
                    <p:nvPicPr>
                      <p:cNvPr id="0" name="Object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3052" y="4308234"/>
                        <a:ext cx="35083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10"/>
          <p:cNvSpPr>
            <a:spLocks noChangeArrowheads="1"/>
          </p:cNvSpPr>
          <p:nvPr/>
        </p:nvSpPr>
        <p:spPr bwMode="auto">
          <a:xfrm>
            <a:off x="1887877" y="3979621"/>
            <a:ext cx="781050" cy="403225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令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2" name="Object 193"/>
          <p:cNvGraphicFramePr>
            <a:graphicFrameLocks noChangeAspect="1"/>
          </p:cNvGraphicFramePr>
          <p:nvPr/>
        </p:nvGraphicFramePr>
        <p:xfrm>
          <a:off x="3684927" y="4865446"/>
          <a:ext cx="21605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2" name="公式" r:id="rId17" imgW="1231265" imgH="215900" progId="Equation.3">
                  <p:embed/>
                </p:oleObj>
              </mc:Choice>
              <mc:Fallback>
                <p:oleObj name="公式" r:id="rId17" imgW="1231265" imgH="215900" progId="Equation.3">
                  <p:embed/>
                  <p:pic>
                    <p:nvPicPr>
                      <p:cNvPr id="0" name="Object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4927" y="4865446"/>
                        <a:ext cx="2160588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组合 53"/>
          <p:cNvGrpSpPr/>
          <p:nvPr/>
        </p:nvGrpSpPr>
        <p:grpSpPr bwMode="auto">
          <a:xfrm>
            <a:off x="1305265" y="4765434"/>
            <a:ext cx="2427287" cy="647700"/>
            <a:chOff x="1016873" y="3680461"/>
            <a:chExt cx="2427366" cy="647488"/>
          </a:xfrm>
        </p:grpSpPr>
        <p:graphicFrame>
          <p:nvGraphicFramePr>
            <p:cNvPr id="24" name="Object 192"/>
            <p:cNvGraphicFramePr>
              <a:graphicFrameLocks noChangeAspect="1"/>
            </p:cNvGraphicFramePr>
            <p:nvPr/>
          </p:nvGraphicFramePr>
          <p:xfrm>
            <a:off x="1693380" y="3680461"/>
            <a:ext cx="1750859" cy="647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93" name="公式" r:id="rId19" imgW="939165" imgH="381000" progId="Equation.3">
                    <p:embed/>
                  </p:oleObj>
                </mc:Choice>
                <mc:Fallback>
                  <p:oleObj name="公式" r:id="rId19" imgW="939165" imgH="381000" progId="Equation.3">
                    <p:embed/>
                    <p:pic>
                      <p:nvPicPr>
                        <p:cNvPr id="0" name="Object 1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3380" y="3680461"/>
                          <a:ext cx="1750859" cy="647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1016873" y="3766158"/>
              <a:ext cx="781075" cy="403093"/>
            </a:xfrm>
            <a:prstGeom prst="rect">
              <a:avLst/>
            </a:prstGeom>
            <a:noFill/>
            <a:ln>
              <a:noFill/>
            </a:ln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解得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Rectangle 41"/>
          <p:cNvSpPr>
            <a:spLocks noChangeArrowheads="1"/>
          </p:cNvSpPr>
          <p:nvPr/>
        </p:nvSpPr>
        <p:spPr bwMode="auto">
          <a:xfrm>
            <a:off x="5832815" y="4844809"/>
            <a:ext cx="892175" cy="401637"/>
          </a:xfrm>
          <a:prstGeom prst="rect">
            <a:avLst/>
          </a:prstGeom>
          <a:noFill/>
          <a:ln>
            <a:noFill/>
          </a:ln>
          <a:effectLst/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即有</a:t>
            </a:r>
            <a:endParaRPr kumimoji="1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7" name="Object 194"/>
          <p:cNvGraphicFramePr>
            <a:graphicFrameLocks noChangeAspect="1"/>
          </p:cNvGraphicFramePr>
          <p:nvPr/>
        </p:nvGraphicFramePr>
        <p:xfrm>
          <a:off x="2238715" y="5398846"/>
          <a:ext cx="31940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4" name="公式" r:id="rId21" imgW="1803400" imgH="279400" progId="Equation.3">
                  <p:embed/>
                </p:oleObj>
              </mc:Choice>
              <mc:Fallback>
                <p:oleObj name="公式" r:id="rId21" imgW="1803400" imgH="279400" progId="Equation.3">
                  <p:embed/>
                  <p:pic>
                    <p:nvPicPr>
                      <p:cNvPr id="0" name="Object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8715" y="5398846"/>
                        <a:ext cx="3194050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95"/>
          <p:cNvGraphicFramePr>
            <a:graphicFrameLocks noChangeAspect="1"/>
          </p:cNvGraphicFramePr>
          <p:nvPr/>
        </p:nvGraphicFramePr>
        <p:xfrm>
          <a:off x="5412127" y="5398846"/>
          <a:ext cx="23431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95" name="公式" r:id="rId23" imgW="1320165" imgH="215900" progId="Equation.3">
                  <p:embed/>
                </p:oleObj>
              </mc:Choice>
              <mc:Fallback>
                <p:oleObj name="公式" r:id="rId23" imgW="1320165" imgH="215900" progId="Equation.3">
                  <p:embed/>
                  <p:pic>
                    <p:nvPicPr>
                      <p:cNvPr id="0" name="Object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2127" y="5398846"/>
                        <a:ext cx="23431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组合 51"/>
          <p:cNvGrpSpPr/>
          <p:nvPr/>
        </p:nvGrpSpPr>
        <p:grpSpPr bwMode="auto">
          <a:xfrm>
            <a:off x="3565865" y="2552459"/>
            <a:ext cx="3313112" cy="446087"/>
            <a:chOff x="3277870" y="1459230"/>
            <a:chExt cx="3313430" cy="446349"/>
          </a:xfrm>
        </p:grpSpPr>
        <p:graphicFrame>
          <p:nvGraphicFramePr>
            <p:cNvPr id="31" name="Object 183"/>
            <p:cNvGraphicFramePr>
              <a:graphicFrameLocks noChangeAspect="1"/>
            </p:cNvGraphicFramePr>
            <p:nvPr/>
          </p:nvGraphicFramePr>
          <p:xfrm>
            <a:off x="3277870" y="1459230"/>
            <a:ext cx="1363663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96" name="公式" r:id="rId25" imgW="698500" imgH="228600" progId="Equation.3">
                    <p:embed/>
                  </p:oleObj>
                </mc:Choice>
                <mc:Fallback>
                  <p:oleObj name="公式" r:id="rId25" imgW="698500" imgH="228600" progId="Equation.3">
                    <p:embed/>
                    <p:pic>
                      <p:nvPicPr>
                        <p:cNvPr id="0" name="Object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7870" y="1459230"/>
                          <a:ext cx="1363663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Rectangle 110"/>
            <p:cNvSpPr>
              <a:spLocks noChangeArrowheads="1"/>
            </p:cNvSpPr>
            <p:nvPr/>
          </p:nvSpPr>
          <p:spPr bwMode="auto">
            <a:xfrm>
              <a:off x="4728984" y="1475114"/>
              <a:ext cx="1862316" cy="4304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  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为常数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3" name="Object 196"/>
            <p:cNvGraphicFramePr>
              <a:graphicFrameLocks noChangeAspect="1"/>
            </p:cNvGraphicFramePr>
            <p:nvPr/>
          </p:nvGraphicFramePr>
          <p:xfrm>
            <a:off x="4915535" y="1534478"/>
            <a:ext cx="4699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897" name="公式" r:id="rId27" imgW="241300" imgH="190500" progId="Equation.3">
                    <p:embed/>
                  </p:oleObj>
                </mc:Choice>
                <mc:Fallback>
                  <p:oleObj name="公式" r:id="rId27" imgW="241300" imgH="190500" progId="Equation.3">
                    <p:embed/>
                    <p:pic>
                      <p:nvPicPr>
                        <p:cNvPr id="0" name="Object 1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5535" y="1534478"/>
                          <a:ext cx="4699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5" grpId="0"/>
      <p:bldP spid="21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160"/>
          <p:cNvGraphicFramePr>
            <a:graphicFrameLocks noChangeAspect="1"/>
          </p:cNvGraphicFramePr>
          <p:nvPr/>
        </p:nvGraphicFramePr>
        <p:xfrm>
          <a:off x="1739507" y="1879359"/>
          <a:ext cx="5449888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6" name="公式" r:id="rId1" imgW="3810000" imgH="368300" progId="Equation.3">
                  <p:embed/>
                </p:oleObj>
              </mc:Choice>
              <mc:Fallback>
                <p:oleObj name="公式" r:id="rId1" imgW="3810000" imgH="368300" progId="Equation.3">
                  <p:embed/>
                  <p:pic>
                    <p:nvPicPr>
                      <p:cNvPr id="0" name="Object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507" y="1879359"/>
                        <a:ext cx="5449888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61"/>
          <p:cNvGraphicFramePr>
            <a:graphicFrameLocks noChangeAspect="1"/>
          </p:cNvGraphicFramePr>
          <p:nvPr/>
        </p:nvGraphicFramePr>
        <p:xfrm>
          <a:off x="2277670" y="2261946"/>
          <a:ext cx="386238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7" name="公式" r:id="rId3" imgW="2501900" imgH="292100" progId="Equation.3">
                  <p:embed/>
                </p:oleObj>
              </mc:Choice>
              <mc:Fallback>
                <p:oleObj name="公式" r:id="rId3" imgW="2501900" imgH="292100" progId="Equation.3">
                  <p:embed/>
                  <p:pic>
                    <p:nvPicPr>
                      <p:cNvPr id="0" name="Object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670" y="2261946"/>
                        <a:ext cx="386238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62"/>
          <p:cNvGraphicFramePr>
            <a:graphicFrameLocks noChangeAspect="1"/>
          </p:cNvGraphicFramePr>
          <p:nvPr/>
        </p:nvGraphicFramePr>
        <p:xfrm>
          <a:off x="2277670" y="2614371"/>
          <a:ext cx="38893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8" name="公式" r:id="rId5" imgW="2527300" imgH="292100" progId="Equation.3">
                  <p:embed/>
                </p:oleObj>
              </mc:Choice>
              <mc:Fallback>
                <p:oleObj name="公式" r:id="rId5" imgW="2527300" imgH="292100" progId="Equation.3">
                  <p:embed/>
                  <p:pic>
                    <p:nvPicPr>
                      <p:cNvPr id="0" name="Object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670" y="2614371"/>
                        <a:ext cx="38893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63"/>
          <p:cNvGraphicFramePr>
            <a:graphicFrameLocks noChangeAspect="1"/>
          </p:cNvGraphicFramePr>
          <p:nvPr/>
        </p:nvGraphicFramePr>
        <p:xfrm>
          <a:off x="2284020" y="3022359"/>
          <a:ext cx="3967162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39" name="Equation" r:id="rId7" imgW="2578100" imgH="254000" progId="Equation.DSMT4">
                  <p:embed/>
                </p:oleObj>
              </mc:Choice>
              <mc:Fallback>
                <p:oleObj name="Equation" r:id="rId7" imgW="2578100" imgH="254000" progId="Equation.DSMT4">
                  <p:embed/>
                  <p:pic>
                    <p:nvPicPr>
                      <p:cNvPr id="0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4020" y="3022359"/>
                        <a:ext cx="3967162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64"/>
          <p:cNvGraphicFramePr>
            <a:graphicFrameLocks noChangeAspect="1"/>
          </p:cNvGraphicFramePr>
          <p:nvPr/>
        </p:nvGraphicFramePr>
        <p:xfrm>
          <a:off x="2277670" y="3652596"/>
          <a:ext cx="37306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0" name="公式" r:id="rId9" imgW="2425700" imgH="292100" progId="Equation.3">
                  <p:embed/>
                </p:oleObj>
              </mc:Choice>
              <mc:Fallback>
                <p:oleObj name="公式" r:id="rId9" imgW="2425700" imgH="292100" progId="Equation.3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670" y="3652596"/>
                        <a:ext cx="37306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5"/>
          <p:cNvGraphicFramePr>
            <a:graphicFrameLocks noChangeAspect="1"/>
          </p:cNvGraphicFramePr>
          <p:nvPr/>
        </p:nvGraphicFramePr>
        <p:xfrm>
          <a:off x="2280845" y="4003434"/>
          <a:ext cx="419893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1" name="公式" r:id="rId11" imgW="2730500" imgH="292100" progId="Equation.3">
                  <p:embed/>
                </p:oleObj>
              </mc:Choice>
              <mc:Fallback>
                <p:oleObj name="公式" r:id="rId11" imgW="2730500" imgH="292100" progId="Equation.3">
                  <p:embed/>
                  <p:pic>
                    <p:nvPicPr>
                      <p:cNvPr id="0" name="Object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845" y="4003434"/>
                        <a:ext cx="419893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66"/>
          <p:cNvGraphicFramePr>
            <a:graphicFrameLocks noChangeAspect="1"/>
          </p:cNvGraphicFramePr>
          <p:nvPr/>
        </p:nvGraphicFramePr>
        <p:xfrm>
          <a:off x="2282432" y="4362209"/>
          <a:ext cx="24796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2" name="公式" r:id="rId13" imgW="1612900" imgH="292100" progId="Equation.3">
                  <p:embed/>
                </p:oleObj>
              </mc:Choice>
              <mc:Fallback>
                <p:oleObj name="公式" r:id="rId13" imgW="1612900" imgH="292100" progId="Equation.3">
                  <p:embed/>
                  <p:pic>
                    <p:nvPicPr>
                      <p:cNvPr id="0" name="Object 1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432" y="4362209"/>
                        <a:ext cx="247967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67"/>
          <p:cNvGraphicFramePr>
            <a:graphicFrameLocks noChangeAspect="1"/>
          </p:cNvGraphicFramePr>
          <p:nvPr/>
        </p:nvGraphicFramePr>
        <p:xfrm>
          <a:off x="2276082" y="4720984"/>
          <a:ext cx="25844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3" name="Equation" r:id="rId15" imgW="1676400" imgH="457200" progId="Equation.DSMT4">
                  <p:embed/>
                </p:oleObj>
              </mc:Choice>
              <mc:Fallback>
                <p:oleObj name="Equation" r:id="rId15" imgW="1676400" imgH="457200" progId="Equation.DSMT4">
                  <p:embed/>
                  <p:pic>
                    <p:nvPicPr>
                      <p:cNvPr id="0" name="Object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082" y="4720984"/>
                        <a:ext cx="258445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68"/>
          <p:cNvGraphicFramePr>
            <a:graphicFrameLocks noChangeAspect="1"/>
          </p:cNvGraphicFramePr>
          <p:nvPr/>
        </p:nvGraphicFramePr>
        <p:xfrm>
          <a:off x="2279257" y="5271846"/>
          <a:ext cx="18256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4" name="公式" r:id="rId17" imgW="1181100" imgH="292100" progId="Equation.3">
                  <p:embed/>
                </p:oleObj>
              </mc:Choice>
              <mc:Fallback>
                <p:oleObj name="公式" r:id="rId17" imgW="1181100" imgH="292100" progId="Equation.3">
                  <p:embed/>
                  <p:pic>
                    <p:nvPicPr>
                      <p:cNvPr id="0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257" y="5271846"/>
                        <a:ext cx="1825625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69"/>
          <p:cNvGraphicFramePr>
            <a:graphicFrameLocks noChangeAspect="1"/>
          </p:cNvGraphicFramePr>
          <p:nvPr/>
        </p:nvGraphicFramePr>
        <p:xfrm>
          <a:off x="3915970" y="3360496"/>
          <a:ext cx="320992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45" name="Equation" r:id="rId19" imgW="2082800" imgH="254000" progId="Equation.DSMT4">
                  <p:embed/>
                </p:oleObj>
              </mc:Choice>
              <mc:Fallback>
                <p:oleObj name="Equation" r:id="rId19" imgW="2082800" imgH="254000" progId="Equation.DSMT4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5970" y="3360496"/>
                        <a:ext cx="320992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34"/>
          <p:cNvGrpSpPr/>
          <p:nvPr/>
        </p:nvGrpSpPr>
        <p:grpSpPr bwMode="auto">
          <a:xfrm>
            <a:off x="2792020" y="2479434"/>
            <a:ext cx="2411412" cy="925512"/>
            <a:chOff x="2782" y="944"/>
            <a:chExt cx="2186" cy="760"/>
          </a:xfrm>
        </p:grpSpPr>
        <p:sp>
          <p:nvSpPr>
            <p:cNvPr id="17" name="AutoShape 35"/>
            <p:cNvSpPr>
              <a:spLocks noChangeArrowheads="1"/>
            </p:cNvSpPr>
            <p:nvPr/>
          </p:nvSpPr>
          <p:spPr bwMode="auto">
            <a:xfrm>
              <a:off x="2782" y="944"/>
              <a:ext cx="2186" cy="760"/>
            </a:xfrm>
            <a:prstGeom prst="wedgeRectCallout">
              <a:avLst>
                <a:gd name="adj1" fmla="val -21389"/>
                <a:gd name="adj2" fmla="val 84343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1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_GB2312"/>
                <a:ea typeface="楷体_GB2312"/>
                <a:cs typeface="楷体_GB2312"/>
              </a:endParaRPr>
            </a:p>
          </p:txBody>
        </p:sp>
        <p:graphicFrame>
          <p:nvGraphicFramePr>
            <p:cNvPr id="18" name="Object 170"/>
            <p:cNvGraphicFramePr>
              <a:graphicFrameLocks noChangeAspect="1"/>
            </p:cNvGraphicFramePr>
            <p:nvPr/>
          </p:nvGraphicFramePr>
          <p:xfrm>
            <a:off x="2881" y="969"/>
            <a:ext cx="1998" cy="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846" name="Equation" r:id="rId21" imgW="1473200" imgH="660400" progId="Equation.DSMT4">
                    <p:embed/>
                  </p:oleObj>
                </mc:Choice>
                <mc:Fallback>
                  <p:oleObj name="Equation" r:id="rId21" imgW="1473200" imgH="660400" progId="Equation.DSMT4">
                    <p:embed/>
                    <p:pic>
                      <p:nvPicPr>
                        <p:cNvPr id="0" name="Object 1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1" y="969"/>
                          <a:ext cx="1998" cy="7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AutoShape 37"/>
          <p:cNvSpPr>
            <a:spLocks noChangeAspect="1" noChangeArrowheads="1"/>
          </p:cNvSpPr>
          <p:nvPr/>
        </p:nvSpPr>
        <p:spPr bwMode="auto">
          <a:xfrm>
            <a:off x="5041507" y="1909521"/>
            <a:ext cx="2232025" cy="3746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484" tIns="31743" rIns="63484" bIns="31743"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AutoShape 38"/>
          <p:cNvSpPr>
            <a:spLocks noChangeAspect="1" noChangeArrowheads="1"/>
          </p:cNvSpPr>
          <p:nvPr/>
        </p:nvSpPr>
        <p:spPr bwMode="auto">
          <a:xfrm>
            <a:off x="2455470" y="5316296"/>
            <a:ext cx="1692275" cy="3952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3484" tIns="31743" rIns="63484" bIns="31743"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2587268" y="2223846"/>
          <a:ext cx="4894263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12" name="公式" r:id="rId1" imgW="2959100" imgH="342900" progId="Equation.3">
                  <p:embed/>
                </p:oleObj>
              </mc:Choice>
              <mc:Fallback>
                <p:oleObj name="公式" r:id="rId1" imgW="2959100" imgH="34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268" y="2223846"/>
                        <a:ext cx="4894263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10"/>
          <p:cNvSpPr>
            <a:spLocks noChangeArrowheads="1"/>
          </p:cNvSpPr>
          <p:nvPr/>
        </p:nvSpPr>
        <p:spPr bwMode="auto">
          <a:xfrm>
            <a:off x="1680806" y="1879359"/>
            <a:ext cx="2519362" cy="401637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从而得到关系式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3" name="Group 20"/>
          <p:cNvGrpSpPr/>
          <p:nvPr/>
        </p:nvGrpSpPr>
        <p:grpSpPr bwMode="auto">
          <a:xfrm>
            <a:off x="1034693" y="2741371"/>
            <a:ext cx="4648200" cy="657225"/>
            <a:chOff x="114" y="1196"/>
            <a:chExt cx="4215" cy="596"/>
          </a:xfrm>
        </p:grpSpPr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779" y="1196"/>
            <a:ext cx="3550" cy="5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3" name="公式" r:id="rId3" imgW="2184400" imgH="381000" progId="Equation.3">
                    <p:embed/>
                  </p:oleObj>
                </mc:Choice>
                <mc:Fallback>
                  <p:oleObj name="公式" r:id="rId3" imgW="2184400" imgH="3810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9" y="1196"/>
                          <a:ext cx="3550" cy="5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114" y="1287"/>
              <a:ext cx="933" cy="39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其中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6" name="Group 36"/>
          <p:cNvGrpSpPr/>
          <p:nvPr/>
        </p:nvGrpSpPr>
        <p:grpSpPr bwMode="auto">
          <a:xfrm>
            <a:off x="1658581" y="3449396"/>
            <a:ext cx="5813425" cy="471488"/>
            <a:chOff x="452" y="1658"/>
            <a:chExt cx="5271" cy="427"/>
          </a:xfrm>
        </p:grpSpPr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452" y="1694"/>
              <a:ext cx="527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定理    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的相关系数       具有下列性质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8" name="Object 4"/>
            <p:cNvGraphicFramePr>
              <a:graphicFrameLocks noChangeAspect="1"/>
            </p:cNvGraphicFramePr>
            <p:nvPr/>
          </p:nvGraphicFramePr>
          <p:xfrm>
            <a:off x="1100" y="1748"/>
            <a:ext cx="498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4" name="公式" r:id="rId5" imgW="342900" imgH="177800" progId="Equation.3">
                    <p:embed/>
                  </p:oleObj>
                </mc:Choice>
                <mc:Fallback>
                  <p:oleObj name="公式" r:id="rId5" imgW="342900" imgH="1778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" y="1748"/>
                          <a:ext cx="498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5"/>
            <p:cNvGraphicFramePr>
              <a:graphicFrameLocks noChangeAspect="1"/>
            </p:cNvGraphicFramePr>
            <p:nvPr/>
          </p:nvGraphicFramePr>
          <p:xfrm>
            <a:off x="2973" y="1658"/>
            <a:ext cx="394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5" name="公式" r:id="rId7" imgW="266065" imgH="215900" progId="Equation.3">
                    <p:embed/>
                  </p:oleObj>
                </mc:Choice>
                <mc:Fallback>
                  <p:oleObj name="公式" r:id="rId7" imgW="266065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3" y="1658"/>
                          <a:ext cx="394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45"/>
          <p:cNvGrpSpPr/>
          <p:nvPr/>
        </p:nvGrpSpPr>
        <p:grpSpPr bwMode="auto">
          <a:xfrm>
            <a:off x="1680806" y="4566105"/>
            <a:ext cx="1471129" cy="430212"/>
            <a:chOff x="480" y="2109"/>
            <a:chExt cx="1333" cy="391"/>
          </a:xfrm>
        </p:grpSpPr>
        <p:sp>
          <p:nvSpPr>
            <p:cNvPr id="32" name="Rectangle 110"/>
            <p:cNvSpPr>
              <a:spLocks noChangeArrowheads="1"/>
            </p:cNvSpPr>
            <p:nvPr/>
          </p:nvSpPr>
          <p:spPr bwMode="auto">
            <a:xfrm>
              <a:off x="480" y="2109"/>
              <a:ext cx="71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3" name="Object 6"/>
            <p:cNvGraphicFramePr>
              <a:graphicFrameLocks noChangeAspect="1"/>
            </p:cNvGraphicFramePr>
            <p:nvPr/>
          </p:nvGraphicFramePr>
          <p:xfrm>
            <a:off x="925" y="2116"/>
            <a:ext cx="888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6" name="Equation" r:id="rId9" imgW="532765" imgH="215900" progId="Equation.DSMT4">
                    <p:embed/>
                  </p:oleObj>
                </mc:Choice>
                <mc:Fallback>
                  <p:oleObj name="Equation" r:id="rId9" imgW="532765" imgH="2159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2116"/>
                          <a:ext cx="888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46"/>
          <p:cNvGrpSpPr/>
          <p:nvPr/>
        </p:nvGrpSpPr>
        <p:grpSpPr bwMode="auto">
          <a:xfrm>
            <a:off x="1672868" y="4961392"/>
            <a:ext cx="1477963" cy="431800"/>
            <a:chOff x="472" y="2555"/>
            <a:chExt cx="1340" cy="391"/>
          </a:xfrm>
        </p:grpSpPr>
        <p:sp>
          <p:nvSpPr>
            <p:cNvPr id="35" name="Rectangle 110"/>
            <p:cNvSpPr>
              <a:spLocks noChangeArrowheads="1"/>
            </p:cNvSpPr>
            <p:nvPr/>
          </p:nvSpPr>
          <p:spPr bwMode="auto">
            <a:xfrm>
              <a:off x="472" y="2555"/>
              <a:ext cx="71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(3)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6" name="Object 7"/>
            <p:cNvGraphicFramePr>
              <a:graphicFrameLocks noChangeAspect="1"/>
            </p:cNvGraphicFramePr>
            <p:nvPr/>
          </p:nvGraphicFramePr>
          <p:xfrm>
            <a:off x="920" y="2583"/>
            <a:ext cx="89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7" name="Equation" r:id="rId11" imgW="532765" imgH="215900" progId="Equation.DSMT4">
                    <p:embed/>
                  </p:oleObj>
                </mc:Choice>
                <mc:Fallback>
                  <p:oleObj name="Equation" r:id="rId11" imgW="532765" imgH="215900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2583"/>
                          <a:ext cx="892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AutoShape 40"/>
          <p:cNvSpPr>
            <a:spLocks noChangeAspect="1" noChangeArrowheads="1"/>
          </p:cNvSpPr>
          <p:nvPr/>
        </p:nvSpPr>
        <p:spPr bwMode="auto">
          <a:xfrm>
            <a:off x="3266718" y="5066167"/>
            <a:ext cx="539750" cy="215900"/>
          </a:xfrm>
          <a:prstGeom prst="leftRightArrow">
            <a:avLst>
              <a:gd name="adj1" fmla="val 50000"/>
              <a:gd name="adj2" fmla="val 36042"/>
            </a:avLst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0800000" scaled="1"/>
            <a:tileRect/>
          </a:gradFill>
          <a:ln w="19050" algn="ctr">
            <a:solidFill>
              <a:srgbClr val="0000FF"/>
            </a:solidFill>
            <a:miter lim="800000"/>
          </a:ln>
          <a:effectLst/>
        </p:spPr>
        <p:txBody>
          <a:bodyPr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1" name="组合 45"/>
          <p:cNvGrpSpPr/>
          <p:nvPr/>
        </p:nvGrpSpPr>
        <p:grpSpPr bwMode="auto">
          <a:xfrm>
            <a:off x="3973036" y="4928055"/>
            <a:ext cx="3040181" cy="430212"/>
            <a:chOff x="3733690" y="3882612"/>
            <a:chExt cx="3040490" cy="430887"/>
          </a:xfrm>
        </p:grpSpPr>
        <p:graphicFrame>
          <p:nvGraphicFramePr>
            <p:cNvPr id="43" name="Object 9"/>
            <p:cNvGraphicFramePr>
              <a:graphicFrameLocks noChangeAspect="1"/>
            </p:cNvGraphicFramePr>
            <p:nvPr/>
          </p:nvGraphicFramePr>
          <p:xfrm>
            <a:off x="3733690" y="3937953"/>
            <a:ext cx="1239837" cy="353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8" name="Equation" r:id="rId13" imgW="634365" imgH="177800" progId="Equation.DSMT4">
                    <p:embed/>
                  </p:oleObj>
                </mc:Choice>
                <mc:Fallback>
                  <p:oleObj name="Equation" r:id="rId13" imgW="634365" imgH="1778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690" y="3937953"/>
                          <a:ext cx="1239837" cy="3536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" name="Rectangle 110"/>
            <p:cNvSpPr>
              <a:spLocks noChangeArrowheads="1"/>
            </p:cNvSpPr>
            <p:nvPr/>
          </p:nvSpPr>
          <p:spPr bwMode="auto">
            <a:xfrm>
              <a:off x="4911854" y="3882612"/>
              <a:ext cx="1862326" cy="4308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  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为常数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5" name="Object 10"/>
            <p:cNvGraphicFramePr>
              <a:graphicFrameLocks noChangeAspect="1"/>
            </p:cNvGraphicFramePr>
            <p:nvPr/>
          </p:nvGraphicFramePr>
          <p:xfrm>
            <a:off x="5098415" y="3942398"/>
            <a:ext cx="4699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19" name="公式" r:id="rId15" imgW="241300" imgH="190500" progId="Equation.3">
                    <p:embed/>
                  </p:oleObj>
                </mc:Choice>
                <mc:Fallback>
                  <p:oleObj name="公式" r:id="rId15" imgW="241300" imgH="1905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8415" y="3942398"/>
                          <a:ext cx="4699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" name="Group 45"/>
          <p:cNvGrpSpPr/>
          <p:nvPr/>
        </p:nvGrpSpPr>
        <p:grpSpPr bwMode="auto">
          <a:xfrm>
            <a:off x="1672868" y="4044865"/>
            <a:ext cx="4084506" cy="466521"/>
            <a:chOff x="480" y="2079"/>
            <a:chExt cx="3701" cy="424"/>
          </a:xfrm>
        </p:grpSpPr>
        <p:sp>
          <p:nvSpPr>
            <p:cNvPr id="47" name="Rectangle 110"/>
            <p:cNvSpPr>
              <a:spLocks noChangeArrowheads="1"/>
            </p:cNvSpPr>
            <p:nvPr/>
          </p:nvSpPr>
          <p:spPr bwMode="auto">
            <a:xfrm>
              <a:off x="480" y="2109"/>
              <a:ext cx="3208" cy="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(1)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若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与</a:t>
              </a: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相互独立，则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8" name="Object 6"/>
            <p:cNvGraphicFramePr>
              <a:graphicFrameLocks noChangeAspect="1"/>
            </p:cNvGraphicFramePr>
            <p:nvPr/>
          </p:nvGraphicFramePr>
          <p:xfrm>
            <a:off x="3194" y="2079"/>
            <a:ext cx="987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820" name="Equation" r:id="rId17" imgW="12192000" imgH="5486400" progId="Equation.DSMT4">
                    <p:embed/>
                  </p:oleObj>
                </mc:Choice>
                <mc:Fallback>
                  <p:oleObj name="Equation" r:id="rId17" imgW="12192000" imgH="54864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4" y="2079"/>
                          <a:ext cx="987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5" name="Object 133"/>
          <p:cNvGraphicFramePr>
            <a:graphicFrameLocks noChangeAspect="1"/>
          </p:cNvGraphicFramePr>
          <p:nvPr/>
        </p:nvGraphicFramePr>
        <p:xfrm>
          <a:off x="2139950" y="1879359"/>
          <a:ext cx="48926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24" name="公式" r:id="rId1" imgW="2959100" imgH="342900" progId="Equation.3">
                  <p:embed/>
                </p:oleObj>
              </mc:Choice>
              <mc:Fallback>
                <p:oleObj name="公式" r:id="rId1" imgW="2959100" imgH="342900" progId="Equation.3">
                  <p:embed/>
                  <p:pic>
                    <p:nvPicPr>
                      <p:cNvPr id="0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1879359"/>
                        <a:ext cx="4892675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36"/>
          <p:cNvGrpSpPr/>
          <p:nvPr/>
        </p:nvGrpSpPr>
        <p:grpSpPr bwMode="auto">
          <a:xfrm>
            <a:off x="2146414" y="2282584"/>
            <a:ext cx="6299190" cy="459342"/>
            <a:chOff x="1100" y="1658"/>
            <a:chExt cx="5713" cy="416"/>
          </a:xfrm>
        </p:grpSpPr>
        <p:sp>
          <p:nvSpPr>
            <p:cNvPr id="67" name="Rectangle 110"/>
            <p:cNvSpPr>
              <a:spLocks noChangeArrowheads="1"/>
            </p:cNvSpPr>
            <p:nvPr/>
          </p:nvSpPr>
          <p:spPr bwMode="auto">
            <a:xfrm>
              <a:off x="1542" y="1683"/>
              <a:ext cx="527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的相关系数       具有下列性质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68" name="Object 135"/>
            <p:cNvGraphicFramePr>
              <a:graphicFrameLocks noChangeAspect="1"/>
            </p:cNvGraphicFramePr>
            <p:nvPr/>
          </p:nvGraphicFramePr>
          <p:xfrm>
            <a:off x="1100" y="1748"/>
            <a:ext cx="498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25" name="公式" r:id="rId3" imgW="342900" imgH="177800" progId="Equation.3">
                    <p:embed/>
                  </p:oleObj>
                </mc:Choice>
                <mc:Fallback>
                  <p:oleObj name="公式" r:id="rId3" imgW="342900" imgH="177800" progId="Equation.3">
                    <p:embed/>
                    <p:pic>
                      <p:nvPicPr>
                        <p:cNvPr id="0" name="Object 1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0" y="1748"/>
                          <a:ext cx="498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36"/>
            <p:cNvGraphicFramePr>
              <a:graphicFrameLocks noChangeAspect="1"/>
            </p:cNvGraphicFramePr>
            <p:nvPr/>
          </p:nvGraphicFramePr>
          <p:xfrm>
            <a:off x="2973" y="1658"/>
            <a:ext cx="394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26" name="公式" r:id="rId5" imgW="266065" imgH="215900" progId="Equation.3">
                    <p:embed/>
                  </p:oleObj>
                </mc:Choice>
                <mc:Fallback>
                  <p:oleObj name="公式" r:id="rId5" imgW="266065" imgH="215900" progId="Equation.3">
                    <p:embed/>
                    <p:pic>
                      <p:nvPicPr>
                        <p:cNvPr id="0" name="Object 1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3" y="1658"/>
                          <a:ext cx="394" cy="3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" name="Group 45"/>
          <p:cNvGrpSpPr/>
          <p:nvPr/>
        </p:nvGrpSpPr>
        <p:grpSpPr bwMode="auto">
          <a:xfrm>
            <a:off x="1419225" y="2633422"/>
            <a:ext cx="1468438" cy="431800"/>
            <a:chOff x="480" y="2109"/>
            <a:chExt cx="1332" cy="391"/>
          </a:xfrm>
        </p:grpSpPr>
        <p:sp>
          <p:nvSpPr>
            <p:cNvPr id="71" name="Rectangle 110"/>
            <p:cNvSpPr>
              <a:spLocks noChangeArrowheads="1"/>
            </p:cNvSpPr>
            <p:nvPr/>
          </p:nvSpPr>
          <p:spPr bwMode="auto">
            <a:xfrm>
              <a:off x="480" y="2109"/>
              <a:ext cx="71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2" name="Object 137"/>
            <p:cNvGraphicFramePr>
              <a:graphicFrameLocks noChangeAspect="1"/>
            </p:cNvGraphicFramePr>
            <p:nvPr/>
          </p:nvGraphicFramePr>
          <p:xfrm>
            <a:off x="925" y="2116"/>
            <a:ext cx="887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27" name="公式" r:id="rId7" imgW="532765" imgH="215900" progId="Equation.3">
                    <p:embed/>
                  </p:oleObj>
                </mc:Choice>
                <mc:Fallback>
                  <p:oleObj name="公式" r:id="rId7" imgW="532765" imgH="215900" progId="Equation.3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5" y="2116"/>
                          <a:ext cx="887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Group 46"/>
          <p:cNvGrpSpPr/>
          <p:nvPr/>
        </p:nvGrpSpPr>
        <p:grpSpPr bwMode="auto">
          <a:xfrm>
            <a:off x="1411288" y="2976322"/>
            <a:ext cx="1476375" cy="430212"/>
            <a:chOff x="472" y="2555"/>
            <a:chExt cx="1340" cy="391"/>
          </a:xfrm>
        </p:grpSpPr>
        <p:sp>
          <p:nvSpPr>
            <p:cNvPr id="74" name="Rectangle 110"/>
            <p:cNvSpPr>
              <a:spLocks noChangeArrowheads="1"/>
            </p:cNvSpPr>
            <p:nvPr/>
          </p:nvSpPr>
          <p:spPr bwMode="auto">
            <a:xfrm>
              <a:off x="472" y="2555"/>
              <a:ext cx="71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75" name="Object 138"/>
            <p:cNvGraphicFramePr>
              <a:graphicFrameLocks noChangeAspect="1"/>
            </p:cNvGraphicFramePr>
            <p:nvPr/>
          </p:nvGraphicFramePr>
          <p:xfrm>
            <a:off x="920" y="2583"/>
            <a:ext cx="892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28" name="公式" r:id="rId9" imgW="532765" imgH="215900" progId="Equation.3">
                    <p:embed/>
                  </p:oleObj>
                </mc:Choice>
                <mc:Fallback>
                  <p:oleObj name="公式" r:id="rId9" imgW="532765" imgH="215900" progId="Equation.3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2583"/>
                          <a:ext cx="892" cy="3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6" name="AutoShape 40"/>
          <p:cNvSpPr>
            <a:spLocks noChangeAspect="1" noChangeArrowheads="1"/>
          </p:cNvSpPr>
          <p:nvPr/>
        </p:nvSpPr>
        <p:spPr bwMode="auto">
          <a:xfrm>
            <a:off x="3005138" y="3079509"/>
            <a:ext cx="539750" cy="215900"/>
          </a:xfrm>
          <a:prstGeom prst="leftRightArrow">
            <a:avLst>
              <a:gd name="adj1" fmla="val 50000"/>
              <a:gd name="adj2" fmla="val 36042"/>
            </a:avLst>
          </a:prstGeom>
          <a:gradFill flip="none" rotWithShape="1">
            <a:gsLst>
              <a:gs pos="0">
                <a:srgbClr val="0000FF">
                  <a:tint val="66000"/>
                  <a:satMod val="160000"/>
                </a:srgbClr>
              </a:gs>
              <a:gs pos="50000">
                <a:srgbClr val="0000FF">
                  <a:tint val="44500"/>
                  <a:satMod val="160000"/>
                </a:srgbClr>
              </a:gs>
              <a:gs pos="100000">
                <a:srgbClr val="0000FF">
                  <a:tint val="23500"/>
                  <a:satMod val="160000"/>
                </a:srgbClr>
              </a:gs>
            </a:gsLst>
            <a:lin ang="10800000" scaled="1"/>
            <a:tileRect/>
          </a:gradFill>
          <a:ln w="19050" algn="ctr">
            <a:solidFill>
              <a:srgbClr val="0000FF"/>
            </a:solidFill>
            <a:miter lim="800000"/>
          </a:ln>
          <a:effectLst/>
        </p:spPr>
        <p:txBody>
          <a:bodyPr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77" name="组合 45"/>
          <p:cNvGrpSpPr/>
          <p:nvPr/>
        </p:nvGrpSpPr>
        <p:grpSpPr bwMode="auto">
          <a:xfrm>
            <a:off x="3672755" y="2942984"/>
            <a:ext cx="3078883" cy="430213"/>
            <a:chOff x="3694984" y="3882612"/>
            <a:chExt cx="3079196" cy="430887"/>
          </a:xfrm>
        </p:grpSpPr>
        <p:graphicFrame>
          <p:nvGraphicFramePr>
            <p:cNvPr id="79" name="Object 141"/>
            <p:cNvGraphicFramePr>
              <a:graphicFrameLocks noChangeAspect="1"/>
            </p:cNvGraphicFramePr>
            <p:nvPr/>
          </p:nvGraphicFramePr>
          <p:xfrm>
            <a:off x="3694984" y="3929837"/>
            <a:ext cx="1239837" cy="353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29" name="Equation" r:id="rId11" imgW="634365" imgH="177800" progId="Equation.DSMT4">
                    <p:embed/>
                  </p:oleObj>
                </mc:Choice>
                <mc:Fallback>
                  <p:oleObj name="Equation" r:id="rId11" imgW="634365" imgH="177800" progId="Equation.DSMT4">
                    <p:embed/>
                    <p:pic>
                      <p:nvPicPr>
                        <p:cNvPr id="0" name="Object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984" y="3929837"/>
                          <a:ext cx="1239837" cy="3536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Rectangle 110"/>
            <p:cNvSpPr>
              <a:spLocks noChangeArrowheads="1"/>
            </p:cNvSpPr>
            <p:nvPr/>
          </p:nvSpPr>
          <p:spPr bwMode="auto">
            <a:xfrm>
              <a:off x="4911853" y="3882612"/>
              <a:ext cx="1862327" cy="43088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  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为常数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)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1" name="Object 142"/>
            <p:cNvGraphicFramePr>
              <a:graphicFrameLocks noChangeAspect="1"/>
            </p:cNvGraphicFramePr>
            <p:nvPr/>
          </p:nvGraphicFramePr>
          <p:xfrm>
            <a:off x="5098415" y="3942398"/>
            <a:ext cx="46990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0" name="公式" r:id="rId13" imgW="241300" imgH="190500" progId="Equation.3">
                    <p:embed/>
                  </p:oleObj>
                </mc:Choice>
                <mc:Fallback>
                  <p:oleObj name="公式" r:id="rId13" imgW="241300" imgH="190500" progId="Equation.3">
                    <p:embed/>
                    <p:pic>
                      <p:nvPicPr>
                        <p:cNvPr id="0" name="Object 1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8415" y="3942398"/>
                          <a:ext cx="469900" cy="349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2" name="Group 55"/>
          <p:cNvGrpSpPr/>
          <p:nvPr/>
        </p:nvGrpSpPr>
        <p:grpSpPr bwMode="auto">
          <a:xfrm>
            <a:off x="832638" y="4703520"/>
            <a:ext cx="4310862" cy="431312"/>
            <a:chOff x="-60" y="2814"/>
            <a:chExt cx="3910" cy="392"/>
          </a:xfrm>
        </p:grpSpPr>
        <p:sp>
          <p:nvSpPr>
            <p:cNvPr id="83" name="Rectangle 110"/>
            <p:cNvSpPr>
              <a:spLocks noChangeArrowheads="1"/>
            </p:cNvSpPr>
            <p:nvPr/>
          </p:nvSpPr>
          <p:spPr bwMode="auto">
            <a:xfrm>
              <a:off x="-60" y="2814"/>
              <a:ext cx="3731" cy="3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定义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3.3.3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设       的相关系数为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84" name="Object 143"/>
            <p:cNvGraphicFramePr>
              <a:graphicFrameLocks noChangeAspect="1"/>
            </p:cNvGraphicFramePr>
            <p:nvPr/>
          </p:nvGraphicFramePr>
          <p:xfrm>
            <a:off x="1422" y="2900"/>
            <a:ext cx="505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1" name="公式" r:id="rId15" imgW="342900" imgH="177800" progId="Equation.3">
                    <p:embed/>
                  </p:oleObj>
                </mc:Choice>
                <mc:Fallback>
                  <p:oleObj name="公式" r:id="rId15" imgW="342900" imgH="177800" progId="Equation.3">
                    <p:embed/>
                    <p:pic>
                      <p:nvPicPr>
                        <p:cNvPr id="0" name="Object 1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2" y="2900"/>
                          <a:ext cx="505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144"/>
            <p:cNvGraphicFramePr>
              <a:graphicFrameLocks noChangeAspect="1"/>
            </p:cNvGraphicFramePr>
            <p:nvPr/>
          </p:nvGraphicFramePr>
          <p:xfrm>
            <a:off x="3456" y="2824"/>
            <a:ext cx="394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2" name="公式" r:id="rId17" imgW="266065" imgH="215900" progId="Equation.3">
                    <p:embed/>
                  </p:oleObj>
                </mc:Choice>
                <mc:Fallback>
                  <p:oleObj name="公式" r:id="rId17" imgW="266065" imgH="215900" progId="Equation.3">
                    <p:embed/>
                    <p:pic>
                      <p:nvPicPr>
                        <p:cNvPr id="0" name="Object 1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2824"/>
                          <a:ext cx="394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6" name="Group 61"/>
          <p:cNvGrpSpPr/>
          <p:nvPr/>
        </p:nvGrpSpPr>
        <p:grpSpPr bwMode="auto">
          <a:xfrm>
            <a:off x="1379538" y="5082934"/>
            <a:ext cx="4868862" cy="430213"/>
            <a:chOff x="560" y="3580"/>
            <a:chExt cx="4415" cy="391"/>
          </a:xfrm>
        </p:grpSpPr>
        <p:sp>
          <p:nvSpPr>
            <p:cNvPr id="87" name="Rectangle 110"/>
            <p:cNvSpPr>
              <a:spLocks noChangeArrowheads="1"/>
            </p:cNvSpPr>
            <p:nvPr/>
          </p:nvSpPr>
          <p:spPr bwMode="auto">
            <a:xfrm>
              <a:off x="560" y="3580"/>
              <a:ext cx="441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(1)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当           时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称    与 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相关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88" name="Object 145"/>
            <p:cNvGraphicFramePr>
              <a:graphicFrameLocks noChangeAspect="1"/>
            </p:cNvGraphicFramePr>
            <p:nvPr/>
          </p:nvGraphicFramePr>
          <p:xfrm>
            <a:off x="2680" y="3640"/>
            <a:ext cx="263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3" name="公式" r:id="rId18" imgW="177800" imgH="152400" progId="Equation.3">
                    <p:embed/>
                  </p:oleObj>
                </mc:Choice>
                <mc:Fallback>
                  <p:oleObj name="公式" r:id="rId18" imgW="177800" imgH="152400" progId="Equation.3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0" y="3640"/>
                          <a:ext cx="263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146"/>
            <p:cNvGraphicFramePr>
              <a:graphicFrameLocks noChangeAspect="1"/>
            </p:cNvGraphicFramePr>
            <p:nvPr/>
          </p:nvGraphicFramePr>
          <p:xfrm>
            <a:off x="1294" y="3625"/>
            <a:ext cx="82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4" name="Equation" r:id="rId20" imgW="13411200" imgH="5486400" progId="Equation.DSMT4">
                    <p:embed/>
                  </p:oleObj>
                </mc:Choice>
                <mc:Fallback>
                  <p:oleObj name="Equation" r:id="rId20" imgW="13411200" imgH="5486400" progId="Equation.DSMT4">
                    <p:embed/>
                    <p:pic>
                      <p:nvPicPr>
                        <p:cNvPr id="0" name="Object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4" y="3625"/>
                          <a:ext cx="82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Object 147"/>
            <p:cNvGraphicFramePr>
              <a:graphicFrameLocks noChangeAspect="1"/>
            </p:cNvGraphicFramePr>
            <p:nvPr/>
          </p:nvGraphicFramePr>
          <p:xfrm>
            <a:off x="3232" y="3626"/>
            <a:ext cx="226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5" name="公式" r:id="rId22" imgW="152400" imgH="152400" progId="Equation.3">
                    <p:embed/>
                  </p:oleObj>
                </mc:Choice>
                <mc:Fallback>
                  <p:oleObj name="公式" r:id="rId22" imgW="152400" imgH="152400" progId="Equation.3">
                    <p:embed/>
                    <p:pic>
                      <p:nvPicPr>
                        <p:cNvPr id="0" name="Object 1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2" y="3626"/>
                          <a:ext cx="226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67"/>
          <p:cNvGrpSpPr/>
          <p:nvPr/>
        </p:nvGrpSpPr>
        <p:grpSpPr bwMode="auto">
          <a:xfrm>
            <a:off x="1387475" y="5462347"/>
            <a:ext cx="4868863" cy="431800"/>
            <a:chOff x="560" y="3580"/>
            <a:chExt cx="4415" cy="391"/>
          </a:xfrm>
        </p:grpSpPr>
        <p:sp>
          <p:nvSpPr>
            <p:cNvPr id="92" name="Rectangle 110"/>
            <p:cNvSpPr>
              <a:spLocks noChangeArrowheads="1"/>
            </p:cNvSpPr>
            <p:nvPr/>
          </p:nvSpPr>
          <p:spPr bwMode="auto">
            <a:xfrm>
              <a:off x="560" y="3580"/>
              <a:ext cx="4415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当           时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称    与 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不相关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93" name="Object 148"/>
            <p:cNvGraphicFramePr>
              <a:graphicFrameLocks noChangeAspect="1"/>
            </p:cNvGraphicFramePr>
            <p:nvPr/>
          </p:nvGraphicFramePr>
          <p:xfrm>
            <a:off x="2694" y="3640"/>
            <a:ext cx="263" cy="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6" name="公式" r:id="rId24" imgW="177800" imgH="152400" progId="Equation.3">
                    <p:embed/>
                  </p:oleObj>
                </mc:Choice>
                <mc:Fallback>
                  <p:oleObj name="公式" r:id="rId24" imgW="177800" imgH="152400" progId="Equation.3">
                    <p:embed/>
                    <p:pic>
                      <p:nvPicPr>
                        <p:cNvPr id="0" name="Object 1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4" y="3640"/>
                          <a:ext cx="263" cy="2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Object 149"/>
            <p:cNvGraphicFramePr>
              <a:graphicFrameLocks noChangeAspect="1"/>
            </p:cNvGraphicFramePr>
            <p:nvPr/>
          </p:nvGraphicFramePr>
          <p:xfrm>
            <a:off x="1369" y="3613"/>
            <a:ext cx="695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7" name="公式" r:id="rId26" imgW="469900" imgH="215900" progId="Equation.3">
                    <p:embed/>
                  </p:oleObj>
                </mc:Choice>
                <mc:Fallback>
                  <p:oleObj name="公式" r:id="rId26" imgW="469900" imgH="215900" progId="Equation.3">
                    <p:embed/>
                    <p:pic>
                      <p:nvPicPr>
                        <p:cNvPr id="0" name="Object 1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9" y="3613"/>
                          <a:ext cx="695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Object 150"/>
            <p:cNvGraphicFramePr>
              <a:graphicFrameLocks noChangeAspect="1"/>
            </p:cNvGraphicFramePr>
            <p:nvPr/>
          </p:nvGraphicFramePr>
          <p:xfrm>
            <a:off x="3275" y="3633"/>
            <a:ext cx="226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8" name="公式" r:id="rId28" imgW="152400" imgH="152400" progId="Equation.3">
                    <p:embed/>
                  </p:oleObj>
                </mc:Choice>
                <mc:Fallback>
                  <p:oleObj name="公式" r:id="rId28" imgW="152400" imgH="152400" progId="Equation.3">
                    <p:embed/>
                    <p:pic>
                      <p:nvPicPr>
                        <p:cNvPr id="0" name="Object 1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5" y="3633"/>
                          <a:ext cx="226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6" name="组合 86"/>
          <p:cNvGrpSpPr/>
          <p:nvPr/>
        </p:nvGrpSpPr>
        <p:grpSpPr bwMode="auto">
          <a:xfrm>
            <a:off x="1820863" y="4265372"/>
            <a:ext cx="6356350" cy="431800"/>
            <a:chOff x="1821397" y="3186418"/>
            <a:chExt cx="6355486" cy="431059"/>
          </a:xfrm>
        </p:grpSpPr>
        <p:graphicFrame>
          <p:nvGraphicFramePr>
            <p:cNvPr id="97" name="Object 153"/>
            <p:cNvGraphicFramePr>
              <a:graphicFrameLocks noChangeAspect="1"/>
            </p:cNvGraphicFramePr>
            <p:nvPr/>
          </p:nvGraphicFramePr>
          <p:xfrm>
            <a:off x="1821397" y="3207367"/>
            <a:ext cx="559072" cy="356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39" name="公式" r:id="rId30" imgW="342900" imgH="215900" progId="Equation.3">
                    <p:embed/>
                  </p:oleObj>
                </mc:Choice>
                <mc:Fallback>
                  <p:oleObj name="公式" r:id="rId30" imgW="342900" imgH="215900" progId="Equation.3">
                    <p:embed/>
                    <p:pic>
                      <p:nvPicPr>
                        <p:cNvPr id="0" name="Object 1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1397" y="3207367"/>
                          <a:ext cx="559072" cy="356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8" name="Object 154"/>
            <p:cNvGraphicFramePr>
              <a:graphicFrameLocks noChangeAspect="1"/>
            </p:cNvGraphicFramePr>
            <p:nvPr/>
          </p:nvGraphicFramePr>
          <p:xfrm>
            <a:off x="3493015" y="3298866"/>
            <a:ext cx="186358" cy="230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40" name="公式" r:id="rId32" imgW="114300" imgH="139700" progId="Equation.3">
                    <p:embed/>
                  </p:oleObj>
                </mc:Choice>
                <mc:Fallback>
                  <p:oleObj name="公式" r:id="rId32" imgW="114300" imgH="139700" progId="Equation.3">
                    <p:embed/>
                    <p:pic>
                      <p:nvPicPr>
                        <p:cNvPr id="0" name="Object 1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3015" y="3298866"/>
                          <a:ext cx="186358" cy="230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9" name="Rectangle 47"/>
            <p:cNvSpPr>
              <a:spLocks noChangeArrowheads="1"/>
            </p:cNvSpPr>
            <p:nvPr/>
          </p:nvSpPr>
          <p:spPr bwMode="auto">
            <a:xfrm>
              <a:off x="2329328" y="3186418"/>
              <a:ext cx="968243" cy="4025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较小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ectangle 48"/>
            <p:cNvSpPr>
              <a:spLocks noChangeArrowheads="1"/>
            </p:cNvSpPr>
            <p:nvPr/>
          </p:nvSpPr>
          <p:spPr bwMode="auto">
            <a:xfrm>
              <a:off x="3689630" y="3199096"/>
              <a:ext cx="926974" cy="4025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较大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AutoShape 36"/>
            <p:cNvSpPr>
              <a:spLocks noChangeAspect="1" noChangeArrowheads="1"/>
            </p:cNvSpPr>
            <p:nvPr/>
          </p:nvSpPr>
          <p:spPr bwMode="auto">
            <a:xfrm>
              <a:off x="3075628" y="3299803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02" name="Group 41"/>
            <p:cNvGrpSpPr/>
            <p:nvPr/>
          </p:nvGrpSpPr>
          <p:grpSpPr bwMode="auto">
            <a:xfrm>
              <a:off x="4831272" y="3186426"/>
              <a:ext cx="3345611" cy="431051"/>
              <a:chOff x="1383" y="2634"/>
              <a:chExt cx="3034" cy="391"/>
            </a:xfrm>
          </p:grpSpPr>
          <p:sp>
            <p:nvSpPr>
              <p:cNvPr id="104" name="Rectangle 42"/>
              <p:cNvSpPr>
                <a:spLocks noChangeArrowheads="1"/>
              </p:cNvSpPr>
              <p:nvPr/>
            </p:nvSpPr>
            <p:spPr bwMode="auto">
              <a:xfrm>
                <a:off x="1797" y="2634"/>
                <a:ext cx="2620" cy="3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之间线性关系较弱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05" name="Object 155"/>
              <p:cNvGraphicFramePr>
                <a:graphicFrameLocks noChangeAspect="1"/>
              </p:cNvGraphicFramePr>
              <p:nvPr/>
            </p:nvGraphicFramePr>
            <p:xfrm>
              <a:off x="1383" y="2709"/>
              <a:ext cx="508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141" name="公式" r:id="rId34" imgW="342900" imgH="177800" progId="Equation.3">
                      <p:embed/>
                    </p:oleObj>
                  </mc:Choice>
                  <mc:Fallback>
                    <p:oleObj name="公式" r:id="rId34" imgW="342900" imgH="177800" progId="Equation.3">
                      <p:embed/>
                      <p:pic>
                        <p:nvPicPr>
                          <p:cNvPr id="0" name="Object 1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2709"/>
                            <a:ext cx="508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3" name="AutoShape 36"/>
            <p:cNvSpPr>
              <a:spLocks noChangeAspect="1" noChangeArrowheads="1"/>
            </p:cNvSpPr>
            <p:nvPr/>
          </p:nvSpPr>
          <p:spPr bwMode="auto">
            <a:xfrm>
              <a:off x="4428571" y="3299803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06" name="组合 85"/>
          <p:cNvGrpSpPr/>
          <p:nvPr/>
        </p:nvGrpSpPr>
        <p:grpSpPr bwMode="auto">
          <a:xfrm>
            <a:off x="1814513" y="3811347"/>
            <a:ext cx="6392862" cy="436562"/>
            <a:chOff x="1814782" y="2732218"/>
            <a:chExt cx="6391947" cy="435733"/>
          </a:xfrm>
        </p:grpSpPr>
        <p:graphicFrame>
          <p:nvGraphicFramePr>
            <p:cNvPr id="107" name="Object 151"/>
            <p:cNvGraphicFramePr>
              <a:graphicFrameLocks noChangeAspect="1"/>
            </p:cNvGraphicFramePr>
            <p:nvPr/>
          </p:nvGraphicFramePr>
          <p:xfrm>
            <a:off x="1814782" y="2786238"/>
            <a:ext cx="559072" cy="356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42" name="公式" r:id="rId36" imgW="342900" imgH="215900" progId="Equation.3">
                    <p:embed/>
                  </p:oleObj>
                </mc:Choice>
                <mc:Fallback>
                  <p:oleObj name="公式" r:id="rId36" imgW="342900" imgH="215900" progId="Equation.3">
                    <p:embed/>
                    <p:pic>
                      <p:nvPicPr>
                        <p:cNvPr id="0" name="Object 1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4782" y="2786238"/>
                          <a:ext cx="559072" cy="356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Object 152"/>
            <p:cNvGraphicFramePr>
              <a:graphicFrameLocks noChangeAspect="1"/>
            </p:cNvGraphicFramePr>
            <p:nvPr/>
          </p:nvGraphicFramePr>
          <p:xfrm>
            <a:off x="3486400" y="2877739"/>
            <a:ext cx="186358" cy="230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143" name="公式" r:id="rId37" imgW="114300" imgH="139700" progId="Equation.3">
                    <p:embed/>
                  </p:oleObj>
                </mc:Choice>
                <mc:Fallback>
                  <p:oleObj name="公式" r:id="rId37" imgW="114300" imgH="139700" progId="Equation.3">
                    <p:embed/>
                    <p:pic>
                      <p:nvPicPr>
                        <p:cNvPr id="0" name="Object 1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6400" y="2877739"/>
                          <a:ext cx="186358" cy="230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9" name="Rectangle 37"/>
            <p:cNvSpPr>
              <a:spLocks noChangeArrowheads="1"/>
            </p:cNvSpPr>
            <p:nvPr/>
          </p:nvSpPr>
          <p:spPr bwMode="auto">
            <a:xfrm>
              <a:off x="2322709" y="2765492"/>
              <a:ext cx="974585" cy="4024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较大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8"/>
            <p:cNvSpPr>
              <a:spLocks noChangeArrowheads="1"/>
            </p:cNvSpPr>
            <p:nvPr/>
          </p:nvSpPr>
          <p:spPr bwMode="auto">
            <a:xfrm>
              <a:off x="3683002" y="2763908"/>
              <a:ext cx="933316" cy="4024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较小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AutoShape 36"/>
            <p:cNvSpPr>
              <a:spLocks noChangeAspect="1" noChangeArrowheads="1"/>
            </p:cNvSpPr>
            <p:nvPr/>
          </p:nvSpPr>
          <p:spPr bwMode="auto">
            <a:xfrm>
              <a:off x="3064995" y="2847094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12" name="Group 40"/>
            <p:cNvGrpSpPr/>
            <p:nvPr/>
          </p:nvGrpSpPr>
          <p:grpSpPr bwMode="auto">
            <a:xfrm>
              <a:off x="4850091" y="2732218"/>
              <a:ext cx="3356638" cy="431050"/>
              <a:chOff x="1030" y="2604"/>
              <a:chExt cx="3044" cy="391"/>
            </a:xfrm>
          </p:grpSpPr>
          <p:sp>
            <p:nvSpPr>
              <p:cNvPr id="114" name="Rectangle 26"/>
              <p:cNvSpPr>
                <a:spLocks noChangeArrowheads="1"/>
              </p:cNvSpPr>
              <p:nvPr/>
            </p:nvSpPr>
            <p:spPr bwMode="auto">
              <a:xfrm>
                <a:off x="1408" y="2604"/>
                <a:ext cx="2666" cy="3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之间线性关系较密切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15" name="Object 156"/>
              <p:cNvGraphicFramePr>
                <a:graphicFrameLocks noChangeAspect="1"/>
              </p:cNvGraphicFramePr>
              <p:nvPr/>
            </p:nvGraphicFramePr>
            <p:xfrm>
              <a:off x="1030" y="2669"/>
              <a:ext cx="508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144" name="公式" r:id="rId38" imgW="342900" imgH="177800" progId="Equation.3">
                      <p:embed/>
                    </p:oleObj>
                  </mc:Choice>
                  <mc:Fallback>
                    <p:oleObj name="公式" r:id="rId38" imgW="342900" imgH="177800" progId="Equation.3">
                      <p:embed/>
                      <p:pic>
                        <p:nvPicPr>
                          <p:cNvPr id="0" name="Object 1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30" y="2669"/>
                            <a:ext cx="508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3" name="AutoShape 36"/>
            <p:cNvSpPr>
              <a:spLocks noChangeAspect="1" noChangeArrowheads="1"/>
            </p:cNvSpPr>
            <p:nvPr/>
          </p:nvSpPr>
          <p:spPr bwMode="auto">
            <a:xfrm>
              <a:off x="4425558" y="2841790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6" name="组合 84"/>
          <p:cNvGrpSpPr/>
          <p:nvPr/>
        </p:nvGrpSpPr>
        <p:grpSpPr bwMode="auto">
          <a:xfrm>
            <a:off x="1517650" y="3438284"/>
            <a:ext cx="3448050" cy="403225"/>
            <a:chOff x="1480198" y="2450417"/>
            <a:chExt cx="3446622" cy="402660"/>
          </a:xfrm>
        </p:grpSpPr>
        <p:sp>
          <p:nvSpPr>
            <p:cNvPr id="117" name="Rectangle 110"/>
            <p:cNvSpPr>
              <a:spLocks noChangeArrowheads="1"/>
            </p:cNvSpPr>
            <p:nvPr/>
          </p:nvSpPr>
          <p:spPr bwMode="auto">
            <a:xfrm>
              <a:off x="1746788" y="2450417"/>
              <a:ext cx="3180032" cy="402660"/>
            </a:xfrm>
            <a:prstGeom prst="rect">
              <a:avLst/>
            </a:prstGeom>
            <a:noFill/>
            <a:ln>
              <a:noFill/>
            </a:ln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相关系数的实际意义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118" name="Picture 18" descr="E:\MB001.png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198" y="2534306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" name="AutoShape 24"/>
          <p:cNvSpPr>
            <a:spLocks noChangeAspect="1" noChangeArrowheads="1"/>
          </p:cNvSpPr>
          <p:nvPr/>
        </p:nvSpPr>
        <p:spPr bwMode="auto">
          <a:xfrm>
            <a:off x="2105025" y="1936509"/>
            <a:ext cx="5003800" cy="3968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</a:ln>
          <a:effectLst/>
        </p:spPr>
        <p:txBody>
          <a:bodyPr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200"/>
          <p:cNvGrpSpPr/>
          <p:nvPr/>
        </p:nvGrpSpPr>
        <p:grpSpPr bwMode="auto">
          <a:xfrm>
            <a:off x="1612597" y="5481710"/>
            <a:ext cx="2332037" cy="430212"/>
            <a:chOff x="790" y="3807"/>
            <a:chExt cx="1846" cy="565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790" y="3807"/>
              <a:ext cx="953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弱相关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8" name="Object 196"/>
            <p:cNvGraphicFramePr>
              <a:graphicFrameLocks noChangeAspect="1"/>
            </p:cNvGraphicFramePr>
            <p:nvPr/>
          </p:nvGraphicFramePr>
          <p:xfrm>
            <a:off x="1560" y="3877"/>
            <a:ext cx="1076" cy="4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0" name="公式" r:id="rId1" imgW="645795" imgH="208915" progId="Equation.3">
                    <p:embed/>
                  </p:oleObj>
                </mc:Choice>
                <mc:Fallback>
                  <p:oleObj name="公式" r:id="rId1" imgW="645795" imgH="208915" progId="Equation.3">
                    <p:embed/>
                    <p:pic>
                      <p:nvPicPr>
                        <p:cNvPr id="0" name="Object 1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" y="3877"/>
                          <a:ext cx="1076" cy="4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201"/>
          <p:cNvGrpSpPr/>
          <p:nvPr/>
        </p:nvGrpSpPr>
        <p:grpSpPr bwMode="auto">
          <a:xfrm>
            <a:off x="5494034" y="5480122"/>
            <a:ext cx="2006600" cy="430213"/>
            <a:chOff x="3556" y="3801"/>
            <a:chExt cx="1590" cy="565"/>
          </a:xfrm>
        </p:grpSpPr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3556" y="3801"/>
              <a:ext cx="953" cy="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不相关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1" name="Object 197"/>
            <p:cNvGraphicFramePr>
              <a:graphicFrameLocks noChangeAspect="1"/>
            </p:cNvGraphicFramePr>
            <p:nvPr/>
          </p:nvGraphicFramePr>
          <p:xfrm>
            <a:off x="4311" y="3871"/>
            <a:ext cx="835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1" name="公式" r:id="rId3" imgW="506730" imgH="208915" progId="Equation.3">
                    <p:embed/>
                  </p:oleObj>
                </mc:Choice>
                <mc:Fallback>
                  <p:oleObj name="公式" r:id="rId3" imgW="506730" imgH="208915" progId="Equation.3">
                    <p:embed/>
                    <p:pic>
                      <p:nvPicPr>
                        <p:cNvPr id="0" name="Object 1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11" y="3871"/>
                          <a:ext cx="835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Line 62"/>
          <p:cNvSpPr>
            <a:spLocks noChangeShapeType="1"/>
          </p:cNvSpPr>
          <p:nvPr/>
        </p:nvSpPr>
        <p:spPr bwMode="auto">
          <a:xfrm>
            <a:off x="5552772" y="2373385"/>
            <a:ext cx="1687512" cy="1138237"/>
          </a:xfrm>
          <a:prstGeom prst="line">
            <a:avLst/>
          </a:prstGeom>
          <a:noFill/>
          <a:ln w="19050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13" name="Group 25"/>
          <p:cNvGrpSpPr/>
          <p:nvPr/>
        </p:nvGrpSpPr>
        <p:grpSpPr bwMode="auto">
          <a:xfrm>
            <a:off x="1188734" y="2151135"/>
            <a:ext cx="2919413" cy="1697037"/>
            <a:chOff x="514" y="570"/>
            <a:chExt cx="2184" cy="1778"/>
          </a:xfrm>
        </p:grpSpPr>
        <p:sp>
          <p:nvSpPr>
            <p:cNvPr id="14" name="Line 26"/>
            <p:cNvSpPr>
              <a:spLocks noChangeShapeType="1"/>
            </p:cNvSpPr>
            <p:nvPr/>
          </p:nvSpPr>
          <p:spPr bwMode="auto">
            <a:xfrm>
              <a:off x="653" y="2124"/>
              <a:ext cx="2003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Line 27"/>
            <p:cNvSpPr>
              <a:spLocks noChangeShapeType="1"/>
            </p:cNvSpPr>
            <p:nvPr/>
          </p:nvSpPr>
          <p:spPr bwMode="auto">
            <a:xfrm flipV="1">
              <a:off x="657" y="643"/>
              <a:ext cx="0" cy="148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6" name="Object 28"/>
            <p:cNvGraphicFramePr>
              <a:graphicFrameLocks noChangeAspect="1"/>
            </p:cNvGraphicFramePr>
            <p:nvPr/>
          </p:nvGraphicFramePr>
          <p:xfrm>
            <a:off x="2501" y="1898"/>
            <a:ext cx="197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2" name="公式" r:id="rId5" imgW="119380" imgH="128905" progId="Equation.3">
                    <p:embed/>
                  </p:oleObj>
                </mc:Choice>
                <mc:Fallback>
                  <p:oleObj name="公式" r:id="rId5" imgW="119380" imgH="128905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1" y="1898"/>
                          <a:ext cx="197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29"/>
            <p:cNvGraphicFramePr>
              <a:graphicFrameLocks noChangeAspect="1"/>
            </p:cNvGraphicFramePr>
            <p:nvPr/>
          </p:nvGraphicFramePr>
          <p:xfrm>
            <a:off x="687" y="570"/>
            <a:ext cx="24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3" name="公式" r:id="rId7" imgW="149225" imgH="168910" progId="Equation.3">
                    <p:embed/>
                  </p:oleObj>
                </mc:Choice>
                <mc:Fallback>
                  <p:oleObj name="公式" r:id="rId7" imgW="149225" imgH="16891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" y="570"/>
                          <a:ext cx="24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30"/>
            <p:cNvGraphicFramePr>
              <a:graphicFrameLocks noChangeAspect="1"/>
            </p:cNvGraphicFramePr>
            <p:nvPr/>
          </p:nvGraphicFramePr>
          <p:xfrm>
            <a:off x="514" y="2105"/>
            <a:ext cx="20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4" name="公式" r:id="rId9" imgW="158750" imgH="188595" progId="Equation.3">
                    <p:embed/>
                  </p:oleObj>
                </mc:Choice>
                <mc:Fallback>
                  <p:oleObj name="公式" r:id="rId9" imgW="158750" imgH="188595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4" y="2105"/>
                          <a:ext cx="20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98"/>
          <p:cNvGrpSpPr/>
          <p:nvPr/>
        </p:nvGrpSpPr>
        <p:grpSpPr bwMode="auto">
          <a:xfrm>
            <a:off x="1680859" y="3595760"/>
            <a:ext cx="2046288" cy="430212"/>
            <a:chOff x="916" y="1989"/>
            <a:chExt cx="1531" cy="451"/>
          </a:xfrm>
        </p:grpSpPr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916" y="1989"/>
              <a:ext cx="953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正相关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21" name="Object 33"/>
            <p:cNvGraphicFramePr>
              <a:graphicFrameLocks noChangeAspect="1"/>
            </p:cNvGraphicFramePr>
            <p:nvPr/>
          </p:nvGraphicFramePr>
          <p:xfrm>
            <a:off x="1656" y="2026"/>
            <a:ext cx="791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5" name="公式" r:id="rId11" imgW="476885" imgH="208915" progId="Equation.3">
                    <p:embed/>
                  </p:oleObj>
                </mc:Choice>
                <mc:Fallback>
                  <p:oleObj name="公式" r:id="rId11" imgW="476885" imgH="208915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6" y="2026"/>
                          <a:ext cx="791" cy="3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34"/>
          <p:cNvGrpSpPr/>
          <p:nvPr/>
        </p:nvGrpSpPr>
        <p:grpSpPr bwMode="auto">
          <a:xfrm>
            <a:off x="4870147" y="2143197"/>
            <a:ext cx="2941637" cy="1697038"/>
            <a:chOff x="498" y="570"/>
            <a:chExt cx="2200" cy="1778"/>
          </a:xfrm>
        </p:grpSpPr>
        <p:sp>
          <p:nvSpPr>
            <p:cNvPr id="23" name="Line 35"/>
            <p:cNvSpPr>
              <a:spLocks noChangeShapeType="1"/>
            </p:cNvSpPr>
            <p:nvPr/>
          </p:nvSpPr>
          <p:spPr bwMode="auto">
            <a:xfrm>
              <a:off x="653" y="2124"/>
              <a:ext cx="2003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24" name="Line 36"/>
            <p:cNvSpPr>
              <a:spLocks noChangeShapeType="1"/>
            </p:cNvSpPr>
            <p:nvPr/>
          </p:nvSpPr>
          <p:spPr bwMode="auto">
            <a:xfrm flipV="1">
              <a:off x="657" y="643"/>
              <a:ext cx="0" cy="148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25" name="Object 37"/>
            <p:cNvGraphicFramePr>
              <a:graphicFrameLocks noChangeAspect="1"/>
            </p:cNvGraphicFramePr>
            <p:nvPr/>
          </p:nvGraphicFramePr>
          <p:xfrm>
            <a:off x="2501" y="1898"/>
            <a:ext cx="197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6" name="公式" r:id="rId13" imgW="119380" imgH="128905" progId="Equation.3">
                    <p:embed/>
                  </p:oleObj>
                </mc:Choice>
                <mc:Fallback>
                  <p:oleObj name="公式" r:id="rId13" imgW="119380" imgH="128905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1" y="1898"/>
                          <a:ext cx="197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38"/>
            <p:cNvGraphicFramePr>
              <a:graphicFrameLocks noChangeAspect="1"/>
            </p:cNvGraphicFramePr>
            <p:nvPr/>
          </p:nvGraphicFramePr>
          <p:xfrm>
            <a:off x="687" y="570"/>
            <a:ext cx="24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7" name="公式" r:id="rId15" imgW="149225" imgH="168910" progId="Equation.3">
                    <p:embed/>
                  </p:oleObj>
                </mc:Choice>
                <mc:Fallback>
                  <p:oleObj name="公式" r:id="rId15" imgW="149225" imgH="16891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" y="570"/>
                          <a:ext cx="24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9"/>
            <p:cNvGraphicFramePr>
              <a:graphicFrameLocks noChangeAspect="1"/>
            </p:cNvGraphicFramePr>
            <p:nvPr/>
          </p:nvGraphicFramePr>
          <p:xfrm>
            <a:off x="498" y="2105"/>
            <a:ext cx="20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8" name="公式" r:id="rId17" imgW="158750" imgH="188595" progId="Equation.3">
                    <p:embed/>
                  </p:oleObj>
                </mc:Choice>
                <mc:Fallback>
                  <p:oleObj name="公式" r:id="rId17" imgW="158750" imgH="188595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8" y="2105"/>
                          <a:ext cx="20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66"/>
          <p:cNvGrpSpPr/>
          <p:nvPr/>
        </p:nvGrpSpPr>
        <p:grpSpPr bwMode="auto">
          <a:xfrm>
            <a:off x="4789184" y="4045022"/>
            <a:ext cx="3024188" cy="1641475"/>
            <a:chOff x="436" y="570"/>
            <a:chExt cx="2262" cy="1720"/>
          </a:xfrm>
        </p:grpSpPr>
        <p:sp>
          <p:nvSpPr>
            <p:cNvPr id="30" name="Line 67"/>
            <p:cNvSpPr>
              <a:spLocks noChangeShapeType="1"/>
            </p:cNvSpPr>
            <p:nvPr/>
          </p:nvSpPr>
          <p:spPr bwMode="auto">
            <a:xfrm>
              <a:off x="653" y="2124"/>
              <a:ext cx="2003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31" name="Line 68"/>
            <p:cNvSpPr>
              <a:spLocks noChangeShapeType="1"/>
            </p:cNvSpPr>
            <p:nvPr/>
          </p:nvSpPr>
          <p:spPr bwMode="auto">
            <a:xfrm flipV="1">
              <a:off x="657" y="643"/>
              <a:ext cx="0" cy="148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32" name="Object 69"/>
            <p:cNvGraphicFramePr>
              <a:graphicFrameLocks noChangeAspect="1"/>
            </p:cNvGraphicFramePr>
            <p:nvPr/>
          </p:nvGraphicFramePr>
          <p:xfrm>
            <a:off x="2501" y="1898"/>
            <a:ext cx="197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09" name="公式" r:id="rId19" imgW="119380" imgH="128905" progId="Equation.3">
                    <p:embed/>
                  </p:oleObj>
                </mc:Choice>
                <mc:Fallback>
                  <p:oleObj name="公式" r:id="rId19" imgW="119380" imgH="128905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1" y="1898"/>
                          <a:ext cx="197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70"/>
            <p:cNvGraphicFramePr>
              <a:graphicFrameLocks noChangeAspect="1"/>
            </p:cNvGraphicFramePr>
            <p:nvPr/>
          </p:nvGraphicFramePr>
          <p:xfrm>
            <a:off x="687" y="570"/>
            <a:ext cx="24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0" name="公式" r:id="rId21" imgW="149225" imgH="168910" progId="Equation.3">
                    <p:embed/>
                  </p:oleObj>
                </mc:Choice>
                <mc:Fallback>
                  <p:oleObj name="公式" r:id="rId21" imgW="149225" imgH="168910" progId="Equation.3">
                    <p:embed/>
                    <p:pic>
                      <p:nvPicPr>
                        <p:cNvPr id="0" name="Object 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" y="570"/>
                          <a:ext cx="24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71"/>
            <p:cNvGraphicFramePr>
              <a:graphicFrameLocks noChangeAspect="1"/>
            </p:cNvGraphicFramePr>
            <p:nvPr/>
          </p:nvGraphicFramePr>
          <p:xfrm>
            <a:off x="436" y="2047"/>
            <a:ext cx="20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1" name="公式" r:id="rId23" imgW="158750" imgH="188595" progId="Equation.3">
                    <p:embed/>
                  </p:oleObj>
                </mc:Choice>
                <mc:Fallback>
                  <p:oleObj name="公式" r:id="rId23" imgW="158750" imgH="188595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047"/>
                          <a:ext cx="20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Group 211"/>
          <p:cNvGrpSpPr/>
          <p:nvPr/>
        </p:nvGrpSpPr>
        <p:grpSpPr bwMode="auto">
          <a:xfrm>
            <a:off x="5428947" y="4341885"/>
            <a:ext cx="1712912" cy="1020762"/>
            <a:chOff x="3471" y="2541"/>
            <a:chExt cx="1281" cy="1070"/>
          </a:xfrm>
        </p:grpSpPr>
        <p:sp>
          <p:nvSpPr>
            <p:cNvPr id="36" name="Oval 75"/>
            <p:cNvSpPr>
              <a:spLocks noChangeAspect="1" noChangeArrowheads="1"/>
            </p:cNvSpPr>
            <p:nvPr/>
          </p:nvSpPr>
          <p:spPr bwMode="auto">
            <a:xfrm>
              <a:off x="3667" y="273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37" name="Oval 76"/>
            <p:cNvSpPr>
              <a:spLocks noChangeAspect="1" noChangeArrowheads="1"/>
            </p:cNvSpPr>
            <p:nvPr/>
          </p:nvSpPr>
          <p:spPr bwMode="auto">
            <a:xfrm>
              <a:off x="4415" y="301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" name="Oval 77"/>
            <p:cNvSpPr>
              <a:spLocks noChangeAspect="1" noChangeArrowheads="1"/>
            </p:cNvSpPr>
            <p:nvPr/>
          </p:nvSpPr>
          <p:spPr bwMode="auto">
            <a:xfrm>
              <a:off x="3806" y="284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2" name="Oval 78"/>
            <p:cNvSpPr>
              <a:spLocks noChangeAspect="1" noChangeArrowheads="1"/>
            </p:cNvSpPr>
            <p:nvPr/>
          </p:nvSpPr>
          <p:spPr bwMode="auto">
            <a:xfrm>
              <a:off x="4281" y="284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3" name="Oval 79"/>
            <p:cNvSpPr>
              <a:spLocks noChangeAspect="1" noChangeArrowheads="1"/>
            </p:cNvSpPr>
            <p:nvPr/>
          </p:nvSpPr>
          <p:spPr bwMode="auto">
            <a:xfrm>
              <a:off x="3995" y="265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4" name="Oval 80"/>
            <p:cNvSpPr>
              <a:spLocks noChangeAspect="1" noChangeArrowheads="1"/>
            </p:cNvSpPr>
            <p:nvPr/>
          </p:nvSpPr>
          <p:spPr bwMode="auto">
            <a:xfrm>
              <a:off x="4492" y="322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Oval 81"/>
            <p:cNvSpPr>
              <a:spLocks noChangeAspect="1" noChangeArrowheads="1"/>
            </p:cNvSpPr>
            <p:nvPr/>
          </p:nvSpPr>
          <p:spPr bwMode="auto">
            <a:xfrm>
              <a:off x="3808" y="254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6" name="Oval 82"/>
            <p:cNvSpPr>
              <a:spLocks noChangeAspect="1" noChangeArrowheads="1"/>
            </p:cNvSpPr>
            <p:nvPr/>
          </p:nvSpPr>
          <p:spPr bwMode="auto">
            <a:xfrm>
              <a:off x="4113" y="303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7" name="Oval 83"/>
            <p:cNvSpPr>
              <a:spLocks noChangeAspect="1" noChangeArrowheads="1"/>
            </p:cNvSpPr>
            <p:nvPr/>
          </p:nvSpPr>
          <p:spPr bwMode="auto">
            <a:xfrm>
              <a:off x="4231" y="295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8" name="Oval 84"/>
            <p:cNvSpPr>
              <a:spLocks noChangeAspect="1" noChangeArrowheads="1"/>
            </p:cNvSpPr>
            <p:nvPr/>
          </p:nvSpPr>
          <p:spPr bwMode="auto">
            <a:xfrm>
              <a:off x="4109" y="284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9" name="Oval 85"/>
            <p:cNvSpPr>
              <a:spLocks noChangeAspect="1" noChangeArrowheads="1"/>
            </p:cNvSpPr>
            <p:nvPr/>
          </p:nvSpPr>
          <p:spPr bwMode="auto">
            <a:xfrm>
              <a:off x="3949" y="297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0" name="Oval 86"/>
            <p:cNvSpPr>
              <a:spLocks noChangeAspect="1" noChangeArrowheads="1"/>
            </p:cNvSpPr>
            <p:nvPr/>
          </p:nvSpPr>
          <p:spPr bwMode="auto">
            <a:xfrm>
              <a:off x="4534" y="311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1" name="Oval 87"/>
            <p:cNvSpPr>
              <a:spLocks noChangeAspect="1" noChangeArrowheads="1"/>
            </p:cNvSpPr>
            <p:nvPr/>
          </p:nvSpPr>
          <p:spPr bwMode="auto">
            <a:xfrm>
              <a:off x="4197" y="263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2" name="Oval 88"/>
            <p:cNvSpPr>
              <a:spLocks noChangeAspect="1" noChangeArrowheads="1"/>
            </p:cNvSpPr>
            <p:nvPr/>
          </p:nvSpPr>
          <p:spPr bwMode="auto">
            <a:xfrm>
              <a:off x="4423" y="337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3" name="Oval 89"/>
            <p:cNvSpPr>
              <a:spLocks noChangeAspect="1" noChangeArrowheads="1"/>
            </p:cNvSpPr>
            <p:nvPr/>
          </p:nvSpPr>
          <p:spPr bwMode="auto">
            <a:xfrm>
              <a:off x="4011" y="320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Oval 90"/>
            <p:cNvSpPr>
              <a:spLocks noChangeAspect="1" noChangeArrowheads="1"/>
            </p:cNvSpPr>
            <p:nvPr/>
          </p:nvSpPr>
          <p:spPr bwMode="auto">
            <a:xfrm>
              <a:off x="4560" y="342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5" name="Oval 91"/>
            <p:cNvSpPr>
              <a:spLocks noChangeAspect="1" noChangeArrowheads="1"/>
            </p:cNvSpPr>
            <p:nvPr/>
          </p:nvSpPr>
          <p:spPr bwMode="auto">
            <a:xfrm>
              <a:off x="3495" y="290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6" name="Oval 92"/>
            <p:cNvSpPr>
              <a:spLocks noChangeAspect="1" noChangeArrowheads="1"/>
            </p:cNvSpPr>
            <p:nvPr/>
          </p:nvSpPr>
          <p:spPr bwMode="auto">
            <a:xfrm>
              <a:off x="3878" y="283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7" name="Oval 93"/>
            <p:cNvSpPr>
              <a:spLocks noChangeAspect="1" noChangeArrowheads="1"/>
            </p:cNvSpPr>
            <p:nvPr/>
          </p:nvSpPr>
          <p:spPr bwMode="auto">
            <a:xfrm>
              <a:off x="3963" y="272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8" name="Oval 94"/>
            <p:cNvSpPr>
              <a:spLocks noChangeAspect="1" noChangeArrowheads="1"/>
            </p:cNvSpPr>
            <p:nvPr/>
          </p:nvSpPr>
          <p:spPr bwMode="auto">
            <a:xfrm>
              <a:off x="4202" y="324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9" name="Oval 95"/>
            <p:cNvSpPr>
              <a:spLocks noChangeAspect="1" noChangeArrowheads="1"/>
            </p:cNvSpPr>
            <p:nvPr/>
          </p:nvSpPr>
          <p:spPr bwMode="auto">
            <a:xfrm>
              <a:off x="4308" y="344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0" name="Oval 96"/>
            <p:cNvSpPr>
              <a:spLocks noChangeAspect="1" noChangeArrowheads="1"/>
            </p:cNvSpPr>
            <p:nvPr/>
          </p:nvSpPr>
          <p:spPr bwMode="auto">
            <a:xfrm>
              <a:off x="4547" y="292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1" name="Oval 97"/>
            <p:cNvSpPr>
              <a:spLocks noChangeAspect="1" noChangeArrowheads="1"/>
            </p:cNvSpPr>
            <p:nvPr/>
          </p:nvSpPr>
          <p:spPr bwMode="auto">
            <a:xfrm>
              <a:off x="4413" y="276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" name="Oval 98"/>
            <p:cNvSpPr>
              <a:spLocks noChangeAspect="1" noChangeArrowheads="1"/>
            </p:cNvSpPr>
            <p:nvPr/>
          </p:nvSpPr>
          <p:spPr bwMode="auto">
            <a:xfrm>
              <a:off x="4624" y="313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3" name="Oval 99"/>
            <p:cNvSpPr>
              <a:spLocks noChangeAspect="1" noChangeArrowheads="1"/>
            </p:cNvSpPr>
            <p:nvPr/>
          </p:nvSpPr>
          <p:spPr bwMode="auto">
            <a:xfrm>
              <a:off x="4363" y="286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4" name="Oval 100"/>
            <p:cNvSpPr>
              <a:spLocks noChangeAspect="1" noChangeArrowheads="1"/>
            </p:cNvSpPr>
            <p:nvPr/>
          </p:nvSpPr>
          <p:spPr bwMode="auto">
            <a:xfrm>
              <a:off x="4666" y="303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5" name="Oval 101"/>
            <p:cNvSpPr>
              <a:spLocks noChangeAspect="1" noChangeArrowheads="1"/>
            </p:cNvSpPr>
            <p:nvPr/>
          </p:nvSpPr>
          <p:spPr bwMode="auto">
            <a:xfrm>
              <a:off x="4555" y="328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6" name="Oval 102"/>
            <p:cNvSpPr>
              <a:spLocks noChangeAspect="1" noChangeArrowheads="1"/>
            </p:cNvSpPr>
            <p:nvPr/>
          </p:nvSpPr>
          <p:spPr bwMode="auto">
            <a:xfrm>
              <a:off x="4719" y="323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7" name="Oval 103"/>
            <p:cNvSpPr>
              <a:spLocks noChangeAspect="1" noChangeArrowheads="1"/>
            </p:cNvSpPr>
            <p:nvPr/>
          </p:nvSpPr>
          <p:spPr bwMode="auto">
            <a:xfrm>
              <a:off x="4352" y="315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8" name="Oval 104"/>
            <p:cNvSpPr>
              <a:spLocks noChangeAspect="1" noChangeArrowheads="1"/>
            </p:cNvSpPr>
            <p:nvPr/>
          </p:nvSpPr>
          <p:spPr bwMode="auto">
            <a:xfrm>
              <a:off x="4409" y="352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9" name="Oval 105"/>
            <p:cNvSpPr>
              <a:spLocks noChangeAspect="1" noChangeArrowheads="1"/>
            </p:cNvSpPr>
            <p:nvPr/>
          </p:nvSpPr>
          <p:spPr bwMode="auto">
            <a:xfrm>
              <a:off x="3528" y="323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0" name="Oval 106"/>
            <p:cNvSpPr>
              <a:spLocks noChangeAspect="1" noChangeArrowheads="1"/>
            </p:cNvSpPr>
            <p:nvPr/>
          </p:nvSpPr>
          <p:spPr bwMode="auto">
            <a:xfrm>
              <a:off x="3856" y="315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1" name="Oval 107"/>
            <p:cNvSpPr>
              <a:spLocks noChangeAspect="1" noChangeArrowheads="1"/>
            </p:cNvSpPr>
            <p:nvPr/>
          </p:nvSpPr>
          <p:spPr bwMode="auto">
            <a:xfrm>
              <a:off x="3669" y="303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Oval 108"/>
            <p:cNvSpPr>
              <a:spLocks noChangeAspect="1" noChangeArrowheads="1"/>
            </p:cNvSpPr>
            <p:nvPr/>
          </p:nvSpPr>
          <p:spPr bwMode="auto">
            <a:xfrm>
              <a:off x="3833" y="301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3" name="Oval 109"/>
            <p:cNvSpPr>
              <a:spLocks noChangeAspect="1" noChangeArrowheads="1"/>
            </p:cNvSpPr>
            <p:nvPr/>
          </p:nvSpPr>
          <p:spPr bwMode="auto">
            <a:xfrm>
              <a:off x="3471" y="309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4" name="Oval 110"/>
            <p:cNvSpPr>
              <a:spLocks noChangeAspect="1" noChangeArrowheads="1"/>
            </p:cNvSpPr>
            <p:nvPr/>
          </p:nvSpPr>
          <p:spPr bwMode="auto">
            <a:xfrm>
              <a:off x="3638" y="326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5" name="Oval 111"/>
            <p:cNvSpPr>
              <a:spLocks noChangeAspect="1" noChangeArrowheads="1"/>
            </p:cNvSpPr>
            <p:nvPr/>
          </p:nvSpPr>
          <p:spPr bwMode="auto">
            <a:xfrm>
              <a:off x="3824" y="322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6" name="Oval 112"/>
            <p:cNvSpPr>
              <a:spLocks noChangeAspect="1" noChangeArrowheads="1"/>
            </p:cNvSpPr>
            <p:nvPr/>
          </p:nvSpPr>
          <p:spPr bwMode="auto">
            <a:xfrm>
              <a:off x="3857" y="347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7" name="Oval 113"/>
            <p:cNvSpPr>
              <a:spLocks noChangeAspect="1" noChangeArrowheads="1"/>
            </p:cNvSpPr>
            <p:nvPr/>
          </p:nvSpPr>
          <p:spPr bwMode="auto">
            <a:xfrm>
              <a:off x="4185" y="339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8" name="Oval 114"/>
            <p:cNvSpPr>
              <a:spLocks noChangeAspect="1" noChangeArrowheads="1"/>
            </p:cNvSpPr>
            <p:nvPr/>
          </p:nvSpPr>
          <p:spPr bwMode="auto">
            <a:xfrm>
              <a:off x="3998" y="328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9" name="Oval 115"/>
            <p:cNvSpPr>
              <a:spLocks noChangeAspect="1" noChangeArrowheads="1"/>
            </p:cNvSpPr>
            <p:nvPr/>
          </p:nvSpPr>
          <p:spPr bwMode="auto">
            <a:xfrm>
              <a:off x="4060" y="328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0" name="Oval 116"/>
            <p:cNvSpPr>
              <a:spLocks noChangeAspect="1" noChangeArrowheads="1"/>
            </p:cNvSpPr>
            <p:nvPr/>
          </p:nvSpPr>
          <p:spPr bwMode="auto">
            <a:xfrm>
              <a:off x="3800" y="333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1" name="Oval 117"/>
            <p:cNvSpPr>
              <a:spLocks noChangeAspect="1" noChangeArrowheads="1"/>
            </p:cNvSpPr>
            <p:nvPr/>
          </p:nvSpPr>
          <p:spPr bwMode="auto">
            <a:xfrm>
              <a:off x="4068" y="357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2" name="Oval 118"/>
            <p:cNvSpPr>
              <a:spLocks noChangeAspect="1" noChangeArrowheads="1"/>
            </p:cNvSpPr>
            <p:nvPr/>
          </p:nvSpPr>
          <p:spPr bwMode="auto">
            <a:xfrm>
              <a:off x="3997" y="346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3" name="Oval 119"/>
            <p:cNvSpPr>
              <a:spLocks noChangeAspect="1" noChangeArrowheads="1"/>
            </p:cNvSpPr>
            <p:nvPr/>
          </p:nvSpPr>
          <p:spPr bwMode="auto">
            <a:xfrm>
              <a:off x="4528" y="260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4" name="Oval 120"/>
            <p:cNvSpPr>
              <a:spLocks noChangeAspect="1" noChangeArrowheads="1"/>
            </p:cNvSpPr>
            <p:nvPr/>
          </p:nvSpPr>
          <p:spPr bwMode="auto">
            <a:xfrm>
              <a:off x="4373" y="255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5" name="Oval 121"/>
            <p:cNvSpPr>
              <a:spLocks noChangeAspect="1" noChangeArrowheads="1"/>
            </p:cNvSpPr>
            <p:nvPr/>
          </p:nvSpPr>
          <p:spPr bwMode="auto">
            <a:xfrm>
              <a:off x="4341" y="262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6" name="Oval 122"/>
            <p:cNvSpPr>
              <a:spLocks noChangeAspect="1" noChangeArrowheads="1"/>
            </p:cNvSpPr>
            <p:nvPr/>
          </p:nvSpPr>
          <p:spPr bwMode="auto">
            <a:xfrm>
              <a:off x="4515" y="268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7" name="Oval 123"/>
            <p:cNvSpPr>
              <a:spLocks noChangeAspect="1" noChangeArrowheads="1"/>
            </p:cNvSpPr>
            <p:nvPr/>
          </p:nvSpPr>
          <p:spPr bwMode="auto">
            <a:xfrm>
              <a:off x="4654" y="274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88" name="Oval 124"/>
            <p:cNvSpPr>
              <a:spLocks noChangeAspect="1" noChangeArrowheads="1"/>
            </p:cNvSpPr>
            <p:nvPr/>
          </p:nvSpPr>
          <p:spPr bwMode="auto">
            <a:xfrm>
              <a:off x="4317" y="273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89" name="Group 213"/>
          <p:cNvGrpSpPr/>
          <p:nvPr/>
        </p:nvGrpSpPr>
        <p:grpSpPr bwMode="auto">
          <a:xfrm>
            <a:off x="5565472" y="2374972"/>
            <a:ext cx="1606550" cy="1090613"/>
            <a:chOff x="4140" y="468"/>
            <a:chExt cx="1201" cy="1143"/>
          </a:xfrm>
        </p:grpSpPr>
        <p:sp>
          <p:nvSpPr>
            <p:cNvPr id="90" name="Oval 43"/>
            <p:cNvSpPr>
              <a:spLocks noChangeAspect="1" noChangeArrowheads="1"/>
            </p:cNvSpPr>
            <p:nvPr/>
          </p:nvSpPr>
          <p:spPr bwMode="auto">
            <a:xfrm>
              <a:off x="4239" y="56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1" name="Oval 44"/>
            <p:cNvSpPr>
              <a:spLocks noChangeAspect="1" noChangeArrowheads="1"/>
            </p:cNvSpPr>
            <p:nvPr/>
          </p:nvSpPr>
          <p:spPr bwMode="auto">
            <a:xfrm>
              <a:off x="4794" y="107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2" name="Oval 45"/>
            <p:cNvSpPr>
              <a:spLocks noChangeAspect="1" noChangeArrowheads="1"/>
            </p:cNvSpPr>
            <p:nvPr/>
          </p:nvSpPr>
          <p:spPr bwMode="auto">
            <a:xfrm>
              <a:off x="4508" y="80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3" name="Oval 46"/>
            <p:cNvSpPr>
              <a:spLocks noChangeAspect="1" noChangeArrowheads="1"/>
            </p:cNvSpPr>
            <p:nvPr/>
          </p:nvSpPr>
          <p:spPr bwMode="auto">
            <a:xfrm>
              <a:off x="4731" y="103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4" name="Oval 47"/>
            <p:cNvSpPr>
              <a:spLocks noChangeAspect="1" noChangeArrowheads="1"/>
            </p:cNvSpPr>
            <p:nvPr/>
          </p:nvSpPr>
          <p:spPr bwMode="auto">
            <a:xfrm>
              <a:off x="4332" y="65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5" name="Oval 48"/>
            <p:cNvSpPr>
              <a:spLocks noChangeAspect="1" noChangeArrowheads="1"/>
            </p:cNvSpPr>
            <p:nvPr/>
          </p:nvSpPr>
          <p:spPr bwMode="auto">
            <a:xfrm>
              <a:off x="4967" y="125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6" name="Oval 49"/>
            <p:cNvSpPr>
              <a:spLocks noChangeAspect="1" noChangeArrowheads="1"/>
            </p:cNvSpPr>
            <p:nvPr/>
          </p:nvSpPr>
          <p:spPr bwMode="auto">
            <a:xfrm>
              <a:off x="4203" y="50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7" name="Oval 51"/>
            <p:cNvSpPr>
              <a:spLocks noChangeAspect="1" noChangeArrowheads="1"/>
            </p:cNvSpPr>
            <p:nvPr/>
          </p:nvSpPr>
          <p:spPr bwMode="auto">
            <a:xfrm>
              <a:off x="4684" y="98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8" name="Oval 52"/>
            <p:cNvSpPr>
              <a:spLocks noChangeAspect="1" noChangeArrowheads="1"/>
            </p:cNvSpPr>
            <p:nvPr/>
          </p:nvSpPr>
          <p:spPr bwMode="auto">
            <a:xfrm>
              <a:off x="4555" y="87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9" name="Oval 54"/>
            <p:cNvSpPr>
              <a:spLocks noChangeAspect="1" noChangeArrowheads="1"/>
            </p:cNvSpPr>
            <p:nvPr/>
          </p:nvSpPr>
          <p:spPr bwMode="auto">
            <a:xfrm>
              <a:off x="4897" y="118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0" name="Oval 55"/>
            <p:cNvSpPr>
              <a:spLocks noChangeAspect="1" noChangeArrowheads="1"/>
            </p:cNvSpPr>
            <p:nvPr/>
          </p:nvSpPr>
          <p:spPr bwMode="auto">
            <a:xfrm>
              <a:off x="4294" y="60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1" name="Oval 57"/>
            <p:cNvSpPr>
              <a:spLocks noChangeAspect="1" noChangeArrowheads="1"/>
            </p:cNvSpPr>
            <p:nvPr/>
          </p:nvSpPr>
          <p:spPr bwMode="auto">
            <a:xfrm>
              <a:off x="5075" y="134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2" name="Oval 58"/>
            <p:cNvSpPr>
              <a:spLocks noChangeAspect="1" noChangeArrowheads="1"/>
            </p:cNvSpPr>
            <p:nvPr/>
          </p:nvSpPr>
          <p:spPr bwMode="auto">
            <a:xfrm>
              <a:off x="5176" y="145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3" name="Oval 59"/>
            <p:cNvSpPr>
              <a:spLocks noChangeAspect="1" noChangeArrowheads="1"/>
            </p:cNvSpPr>
            <p:nvPr/>
          </p:nvSpPr>
          <p:spPr bwMode="auto">
            <a:xfrm>
              <a:off x="4140" y="46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4" name="Oval 60"/>
            <p:cNvSpPr>
              <a:spLocks noChangeAspect="1" noChangeArrowheads="1"/>
            </p:cNvSpPr>
            <p:nvPr/>
          </p:nvSpPr>
          <p:spPr bwMode="auto">
            <a:xfrm>
              <a:off x="4382" y="70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5" name="Oval 61"/>
            <p:cNvSpPr>
              <a:spLocks noChangeAspect="1" noChangeArrowheads="1"/>
            </p:cNvSpPr>
            <p:nvPr/>
          </p:nvSpPr>
          <p:spPr bwMode="auto">
            <a:xfrm>
              <a:off x="4444" y="75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6" name="Oval 63"/>
            <p:cNvSpPr>
              <a:spLocks noChangeAspect="1" noChangeArrowheads="1"/>
            </p:cNvSpPr>
            <p:nvPr/>
          </p:nvSpPr>
          <p:spPr bwMode="auto">
            <a:xfrm>
              <a:off x="5308" y="157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7" name="Oval 64"/>
            <p:cNvSpPr>
              <a:spLocks noChangeAspect="1" noChangeArrowheads="1"/>
            </p:cNvSpPr>
            <p:nvPr/>
          </p:nvSpPr>
          <p:spPr bwMode="auto">
            <a:xfrm>
              <a:off x="5225" y="149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8" name="Oval 128"/>
            <p:cNvSpPr>
              <a:spLocks noChangeAspect="1" noChangeArrowheads="1"/>
            </p:cNvSpPr>
            <p:nvPr/>
          </p:nvSpPr>
          <p:spPr bwMode="auto">
            <a:xfrm>
              <a:off x="4617" y="92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09" name="Oval 131"/>
            <p:cNvSpPr>
              <a:spLocks noChangeAspect="1" noChangeArrowheads="1"/>
            </p:cNvSpPr>
            <p:nvPr/>
          </p:nvSpPr>
          <p:spPr bwMode="auto">
            <a:xfrm>
              <a:off x="5122" y="139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0" name="Oval 132"/>
            <p:cNvSpPr>
              <a:spLocks noChangeAspect="1" noChangeArrowheads="1"/>
            </p:cNvSpPr>
            <p:nvPr/>
          </p:nvSpPr>
          <p:spPr bwMode="auto">
            <a:xfrm>
              <a:off x="5019" y="130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1" name="Oval 133"/>
            <p:cNvSpPr>
              <a:spLocks noChangeAspect="1" noChangeArrowheads="1"/>
            </p:cNvSpPr>
            <p:nvPr/>
          </p:nvSpPr>
          <p:spPr bwMode="auto">
            <a:xfrm>
              <a:off x="5277" y="154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2" name="Oval 134"/>
            <p:cNvSpPr>
              <a:spLocks noChangeAspect="1" noChangeArrowheads="1"/>
            </p:cNvSpPr>
            <p:nvPr/>
          </p:nvSpPr>
          <p:spPr bwMode="auto">
            <a:xfrm>
              <a:off x="4834" y="113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13" name="Line 135"/>
          <p:cNvSpPr>
            <a:spLocks noChangeShapeType="1"/>
          </p:cNvSpPr>
          <p:nvPr/>
        </p:nvSpPr>
        <p:spPr bwMode="auto">
          <a:xfrm flipV="1">
            <a:off x="1596722" y="2463872"/>
            <a:ext cx="1550987" cy="10858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pSp>
        <p:nvGrpSpPr>
          <p:cNvPr id="114" name="Group 212"/>
          <p:cNvGrpSpPr/>
          <p:nvPr/>
        </p:nvGrpSpPr>
        <p:grpSpPr bwMode="auto">
          <a:xfrm>
            <a:off x="1630059" y="2479747"/>
            <a:ext cx="1481138" cy="1035050"/>
            <a:chOff x="932" y="760"/>
            <a:chExt cx="1108" cy="1084"/>
          </a:xfrm>
        </p:grpSpPr>
        <p:sp>
          <p:nvSpPr>
            <p:cNvPr id="115" name="Oval 136"/>
            <p:cNvSpPr>
              <a:spLocks noChangeAspect="1" noChangeArrowheads="1"/>
            </p:cNvSpPr>
            <p:nvPr/>
          </p:nvSpPr>
          <p:spPr bwMode="auto">
            <a:xfrm>
              <a:off x="1252" y="150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6" name="Oval 137"/>
            <p:cNvSpPr>
              <a:spLocks noChangeAspect="1" noChangeArrowheads="1"/>
            </p:cNvSpPr>
            <p:nvPr/>
          </p:nvSpPr>
          <p:spPr bwMode="auto">
            <a:xfrm>
              <a:off x="1058" y="169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7" name="Oval 138"/>
            <p:cNvSpPr>
              <a:spLocks noChangeAspect="1" noChangeArrowheads="1"/>
            </p:cNvSpPr>
            <p:nvPr/>
          </p:nvSpPr>
          <p:spPr bwMode="auto">
            <a:xfrm>
              <a:off x="1202" y="155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8" name="Oval 139"/>
            <p:cNvSpPr>
              <a:spLocks noChangeAspect="1" noChangeArrowheads="1"/>
            </p:cNvSpPr>
            <p:nvPr/>
          </p:nvSpPr>
          <p:spPr bwMode="auto">
            <a:xfrm>
              <a:off x="1656" y="111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19" name="Oval 140"/>
            <p:cNvSpPr>
              <a:spLocks noChangeAspect="1" noChangeArrowheads="1"/>
            </p:cNvSpPr>
            <p:nvPr/>
          </p:nvSpPr>
          <p:spPr bwMode="auto">
            <a:xfrm>
              <a:off x="1702" y="105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0" name="Oval 141"/>
            <p:cNvSpPr>
              <a:spLocks noChangeAspect="1" noChangeArrowheads="1"/>
            </p:cNvSpPr>
            <p:nvPr/>
          </p:nvSpPr>
          <p:spPr bwMode="auto">
            <a:xfrm>
              <a:off x="1740" y="102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1" name="Oval 142"/>
            <p:cNvSpPr>
              <a:spLocks noChangeAspect="1" noChangeArrowheads="1"/>
            </p:cNvSpPr>
            <p:nvPr/>
          </p:nvSpPr>
          <p:spPr bwMode="auto">
            <a:xfrm>
              <a:off x="1488" y="127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2" name="Oval 143"/>
            <p:cNvSpPr>
              <a:spLocks noChangeAspect="1" noChangeArrowheads="1"/>
            </p:cNvSpPr>
            <p:nvPr/>
          </p:nvSpPr>
          <p:spPr bwMode="auto">
            <a:xfrm>
              <a:off x="1577" y="118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3" name="Oval 144"/>
            <p:cNvSpPr>
              <a:spLocks noChangeAspect="1" noChangeArrowheads="1"/>
            </p:cNvSpPr>
            <p:nvPr/>
          </p:nvSpPr>
          <p:spPr bwMode="auto">
            <a:xfrm>
              <a:off x="1534" y="123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4" name="Oval 145"/>
            <p:cNvSpPr>
              <a:spLocks noChangeAspect="1" noChangeArrowheads="1"/>
            </p:cNvSpPr>
            <p:nvPr/>
          </p:nvSpPr>
          <p:spPr bwMode="auto">
            <a:xfrm>
              <a:off x="1405" y="135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5" name="Oval 146"/>
            <p:cNvSpPr>
              <a:spLocks noChangeAspect="1" noChangeArrowheads="1"/>
            </p:cNvSpPr>
            <p:nvPr/>
          </p:nvSpPr>
          <p:spPr bwMode="auto">
            <a:xfrm>
              <a:off x="1365" y="139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6" name="Oval 147"/>
            <p:cNvSpPr>
              <a:spLocks noChangeAspect="1" noChangeArrowheads="1"/>
            </p:cNvSpPr>
            <p:nvPr/>
          </p:nvSpPr>
          <p:spPr bwMode="auto">
            <a:xfrm>
              <a:off x="1815" y="96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7" name="Oval 148"/>
            <p:cNvSpPr>
              <a:spLocks noChangeAspect="1" noChangeArrowheads="1"/>
            </p:cNvSpPr>
            <p:nvPr/>
          </p:nvSpPr>
          <p:spPr bwMode="auto">
            <a:xfrm>
              <a:off x="1153" y="160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8" name="Oval 149"/>
            <p:cNvSpPr>
              <a:spLocks noChangeAspect="1" noChangeArrowheads="1"/>
            </p:cNvSpPr>
            <p:nvPr/>
          </p:nvSpPr>
          <p:spPr bwMode="auto">
            <a:xfrm>
              <a:off x="1947" y="82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9" name="Oval 150"/>
            <p:cNvSpPr>
              <a:spLocks noChangeAspect="1" noChangeArrowheads="1"/>
            </p:cNvSpPr>
            <p:nvPr/>
          </p:nvSpPr>
          <p:spPr bwMode="auto">
            <a:xfrm>
              <a:off x="1871" y="89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0" name="Oval 151"/>
            <p:cNvSpPr>
              <a:spLocks noChangeAspect="1" noChangeArrowheads="1"/>
            </p:cNvSpPr>
            <p:nvPr/>
          </p:nvSpPr>
          <p:spPr bwMode="auto">
            <a:xfrm>
              <a:off x="987" y="175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1" name="Oval 152"/>
            <p:cNvSpPr>
              <a:spLocks noChangeAspect="1" noChangeArrowheads="1"/>
            </p:cNvSpPr>
            <p:nvPr/>
          </p:nvSpPr>
          <p:spPr bwMode="auto">
            <a:xfrm>
              <a:off x="1101" y="165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2" name="Oval 153"/>
            <p:cNvSpPr>
              <a:spLocks noChangeAspect="1" noChangeArrowheads="1"/>
            </p:cNvSpPr>
            <p:nvPr/>
          </p:nvSpPr>
          <p:spPr bwMode="auto">
            <a:xfrm>
              <a:off x="1611" y="115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3" name="Oval 154"/>
            <p:cNvSpPr>
              <a:spLocks noChangeAspect="1" noChangeArrowheads="1"/>
            </p:cNvSpPr>
            <p:nvPr/>
          </p:nvSpPr>
          <p:spPr bwMode="auto">
            <a:xfrm>
              <a:off x="1031" y="172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4" name="Oval 155"/>
            <p:cNvSpPr>
              <a:spLocks noChangeAspect="1" noChangeArrowheads="1"/>
            </p:cNvSpPr>
            <p:nvPr/>
          </p:nvSpPr>
          <p:spPr bwMode="auto">
            <a:xfrm>
              <a:off x="932" y="181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5" name="Oval 156"/>
            <p:cNvSpPr>
              <a:spLocks noChangeAspect="1" noChangeArrowheads="1"/>
            </p:cNvSpPr>
            <p:nvPr/>
          </p:nvSpPr>
          <p:spPr bwMode="auto">
            <a:xfrm>
              <a:off x="2007" y="76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6" name="Oval 157"/>
            <p:cNvSpPr>
              <a:spLocks noChangeAspect="1" noChangeArrowheads="1"/>
            </p:cNvSpPr>
            <p:nvPr/>
          </p:nvSpPr>
          <p:spPr bwMode="auto">
            <a:xfrm>
              <a:off x="1443" y="132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37" name="Oval 158"/>
            <p:cNvSpPr>
              <a:spLocks noChangeAspect="1" noChangeArrowheads="1"/>
            </p:cNvSpPr>
            <p:nvPr/>
          </p:nvSpPr>
          <p:spPr bwMode="auto">
            <a:xfrm>
              <a:off x="1300" y="146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38" name="Line 178"/>
          <p:cNvSpPr>
            <a:spLocks noChangeShapeType="1"/>
          </p:cNvSpPr>
          <p:nvPr/>
        </p:nvSpPr>
        <p:spPr bwMode="auto">
          <a:xfrm flipV="1">
            <a:off x="1549097" y="4384747"/>
            <a:ext cx="1550987" cy="10858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</a:endParaRPr>
          </a:p>
        </p:txBody>
      </p:sp>
      <p:graphicFrame>
        <p:nvGraphicFramePr>
          <p:cNvPr id="139" name="Object 181"/>
          <p:cNvGraphicFramePr>
            <a:graphicFrameLocks noChangeAspect="1"/>
          </p:cNvGraphicFramePr>
          <p:nvPr/>
        </p:nvGraphicFramePr>
        <p:xfrm>
          <a:off x="2639709" y="2038422"/>
          <a:ext cx="13795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2" name="公式" r:id="rId25" imgW="626110" imgH="228600" progId="Equation.3">
                  <p:embed/>
                </p:oleObj>
              </mc:Choice>
              <mc:Fallback>
                <p:oleObj name="公式" r:id="rId25" imgW="626110" imgH="228600" progId="Equation.3">
                  <p:embed/>
                  <p:pic>
                    <p:nvPicPr>
                      <p:cNvPr id="0" name="Object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709" y="2038422"/>
                        <a:ext cx="13795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0" name="Group 182"/>
          <p:cNvGrpSpPr/>
          <p:nvPr/>
        </p:nvGrpSpPr>
        <p:grpSpPr bwMode="auto">
          <a:xfrm>
            <a:off x="1085547" y="4046610"/>
            <a:ext cx="3024187" cy="1641475"/>
            <a:chOff x="436" y="570"/>
            <a:chExt cx="2262" cy="1720"/>
          </a:xfrm>
        </p:grpSpPr>
        <p:sp>
          <p:nvSpPr>
            <p:cNvPr id="141" name="Line 183"/>
            <p:cNvSpPr>
              <a:spLocks noChangeShapeType="1"/>
            </p:cNvSpPr>
            <p:nvPr/>
          </p:nvSpPr>
          <p:spPr bwMode="auto">
            <a:xfrm>
              <a:off x="653" y="2124"/>
              <a:ext cx="2003" cy="0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sp>
          <p:nvSpPr>
            <p:cNvPr id="142" name="Line 184"/>
            <p:cNvSpPr>
              <a:spLocks noChangeShapeType="1"/>
            </p:cNvSpPr>
            <p:nvPr/>
          </p:nvSpPr>
          <p:spPr bwMode="auto">
            <a:xfrm flipV="1">
              <a:off x="657" y="643"/>
              <a:ext cx="0" cy="1485"/>
            </a:xfrm>
            <a:prstGeom prst="line">
              <a:avLst/>
            </a:prstGeom>
            <a:noFill/>
            <a:ln w="19050">
              <a:solidFill>
                <a:sysClr val="windowText" lastClr="000000"/>
              </a:solidFill>
              <a:rou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宋体" panose="02010600030101010101" pitchFamily="2" charset="-122"/>
              </a:endParaRPr>
            </a:p>
          </p:txBody>
        </p:sp>
        <p:graphicFrame>
          <p:nvGraphicFramePr>
            <p:cNvPr id="143" name="Object 185"/>
            <p:cNvGraphicFramePr>
              <a:graphicFrameLocks noChangeAspect="1"/>
            </p:cNvGraphicFramePr>
            <p:nvPr/>
          </p:nvGraphicFramePr>
          <p:xfrm>
            <a:off x="2501" y="1898"/>
            <a:ext cx="197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3" name="公式" r:id="rId27" imgW="119380" imgH="128905" progId="Equation.3">
                    <p:embed/>
                  </p:oleObj>
                </mc:Choice>
                <mc:Fallback>
                  <p:oleObj name="公式" r:id="rId27" imgW="119380" imgH="128905" progId="Equation.3">
                    <p:embed/>
                    <p:pic>
                      <p:nvPicPr>
                        <p:cNvPr id="0" name="Object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01" y="1898"/>
                          <a:ext cx="197" cy="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4" name="Object 186"/>
            <p:cNvGraphicFramePr>
              <a:graphicFrameLocks noChangeAspect="1"/>
            </p:cNvGraphicFramePr>
            <p:nvPr/>
          </p:nvGraphicFramePr>
          <p:xfrm>
            <a:off x="687" y="570"/>
            <a:ext cx="24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4" name="公式" r:id="rId29" imgW="149225" imgH="168910" progId="Equation.3">
                    <p:embed/>
                  </p:oleObj>
                </mc:Choice>
                <mc:Fallback>
                  <p:oleObj name="公式" r:id="rId29" imgW="149225" imgH="168910" progId="Equation.3">
                    <p:embed/>
                    <p:pic>
                      <p:nvPicPr>
                        <p:cNvPr id="0" name="Object 1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7" y="570"/>
                          <a:ext cx="24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5" name="Object 187"/>
            <p:cNvGraphicFramePr>
              <a:graphicFrameLocks noChangeAspect="1"/>
            </p:cNvGraphicFramePr>
            <p:nvPr/>
          </p:nvGraphicFramePr>
          <p:xfrm>
            <a:off x="436" y="2047"/>
            <a:ext cx="204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5" name="公式" r:id="rId31" imgW="158750" imgH="188595" progId="Equation.3">
                    <p:embed/>
                  </p:oleObj>
                </mc:Choice>
                <mc:Fallback>
                  <p:oleObj name="公式" r:id="rId31" imgW="158750" imgH="188595" progId="Equation.3">
                    <p:embed/>
                    <p:pic>
                      <p:nvPicPr>
                        <p:cNvPr id="0" name="Object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2047"/>
                          <a:ext cx="204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6" name="Group 199"/>
          <p:cNvGrpSpPr/>
          <p:nvPr/>
        </p:nvGrpSpPr>
        <p:grpSpPr bwMode="auto">
          <a:xfrm>
            <a:off x="5379734" y="3590997"/>
            <a:ext cx="2241550" cy="430213"/>
            <a:chOff x="3525" y="1975"/>
            <a:chExt cx="1677" cy="451"/>
          </a:xfrm>
        </p:grpSpPr>
        <p:sp>
          <p:nvSpPr>
            <p:cNvPr id="147" name="Rectangle 110"/>
            <p:cNvSpPr>
              <a:spLocks noChangeArrowheads="1"/>
            </p:cNvSpPr>
            <p:nvPr/>
          </p:nvSpPr>
          <p:spPr bwMode="auto">
            <a:xfrm>
              <a:off x="3525" y="1975"/>
              <a:ext cx="953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负相关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148" name="Object 195"/>
            <p:cNvGraphicFramePr>
              <a:graphicFrameLocks noChangeAspect="1"/>
            </p:cNvGraphicFramePr>
            <p:nvPr/>
          </p:nvGraphicFramePr>
          <p:xfrm>
            <a:off x="4257" y="2000"/>
            <a:ext cx="945" cy="4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116" name="公式" r:id="rId33" imgW="566420" imgH="208915" progId="Equation.3">
                    <p:embed/>
                  </p:oleObj>
                </mc:Choice>
                <mc:Fallback>
                  <p:oleObj name="公式" r:id="rId33" imgW="566420" imgH="208915" progId="Equation.3">
                    <p:embed/>
                    <p:pic>
                      <p:nvPicPr>
                        <p:cNvPr id="0" name="Object 1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" y="2000"/>
                          <a:ext cx="945" cy="4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" name="Group 210"/>
          <p:cNvGrpSpPr/>
          <p:nvPr/>
        </p:nvGrpSpPr>
        <p:grpSpPr bwMode="auto">
          <a:xfrm>
            <a:off x="1677684" y="4348235"/>
            <a:ext cx="1512888" cy="908050"/>
            <a:chOff x="930" y="2726"/>
            <a:chExt cx="1131" cy="951"/>
          </a:xfrm>
        </p:grpSpPr>
        <p:sp>
          <p:nvSpPr>
            <p:cNvPr id="150" name="Oval 159"/>
            <p:cNvSpPr>
              <a:spLocks noChangeAspect="1" noChangeArrowheads="1"/>
            </p:cNvSpPr>
            <p:nvPr/>
          </p:nvSpPr>
          <p:spPr bwMode="auto">
            <a:xfrm>
              <a:off x="1140" y="335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1" name="Oval 160"/>
            <p:cNvSpPr>
              <a:spLocks noChangeAspect="1" noChangeArrowheads="1"/>
            </p:cNvSpPr>
            <p:nvPr/>
          </p:nvSpPr>
          <p:spPr bwMode="auto">
            <a:xfrm>
              <a:off x="1030" y="353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2" name="Oval 161"/>
            <p:cNvSpPr>
              <a:spLocks noChangeAspect="1" noChangeArrowheads="1"/>
            </p:cNvSpPr>
            <p:nvPr/>
          </p:nvSpPr>
          <p:spPr bwMode="auto">
            <a:xfrm>
              <a:off x="1246" y="345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3" name="Oval 162"/>
            <p:cNvSpPr>
              <a:spLocks noChangeAspect="1" noChangeArrowheads="1"/>
            </p:cNvSpPr>
            <p:nvPr/>
          </p:nvSpPr>
          <p:spPr bwMode="auto">
            <a:xfrm>
              <a:off x="1683" y="3002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4" name="Oval 163"/>
            <p:cNvSpPr>
              <a:spLocks noChangeAspect="1" noChangeArrowheads="1"/>
            </p:cNvSpPr>
            <p:nvPr/>
          </p:nvSpPr>
          <p:spPr bwMode="auto">
            <a:xfrm>
              <a:off x="1621" y="283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5" name="Oval 164"/>
            <p:cNvSpPr>
              <a:spLocks noChangeAspect="1" noChangeArrowheads="1"/>
            </p:cNvSpPr>
            <p:nvPr/>
          </p:nvSpPr>
          <p:spPr bwMode="auto">
            <a:xfrm>
              <a:off x="1798" y="297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6" name="Oval 165"/>
            <p:cNvSpPr>
              <a:spLocks noChangeAspect="1" noChangeArrowheads="1"/>
            </p:cNvSpPr>
            <p:nvPr/>
          </p:nvSpPr>
          <p:spPr bwMode="auto">
            <a:xfrm>
              <a:off x="1273" y="328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7" name="Oval 166"/>
            <p:cNvSpPr>
              <a:spLocks noChangeAspect="1" noChangeArrowheads="1"/>
            </p:cNvSpPr>
            <p:nvPr/>
          </p:nvSpPr>
          <p:spPr bwMode="auto">
            <a:xfrm>
              <a:off x="1515" y="319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8" name="Oval 167"/>
            <p:cNvSpPr>
              <a:spLocks noChangeAspect="1" noChangeArrowheads="1"/>
            </p:cNvSpPr>
            <p:nvPr/>
          </p:nvSpPr>
          <p:spPr bwMode="auto">
            <a:xfrm>
              <a:off x="1633" y="310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9" name="Oval 168"/>
            <p:cNvSpPr>
              <a:spLocks noChangeAspect="1" noChangeArrowheads="1"/>
            </p:cNvSpPr>
            <p:nvPr/>
          </p:nvSpPr>
          <p:spPr bwMode="auto">
            <a:xfrm>
              <a:off x="1511" y="300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0" name="Oval 169"/>
            <p:cNvSpPr>
              <a:spLocks noChangeAspect="1" noChangeArrowheads="1"/>
            </p:cNvSpPr>
            <p:nvPr/>
          </p:nvSpPr>
          <p:spPr bwMode="auto">
            <a:xfrm>
              <a:off x="1351" y="312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1" name="Oval 170"/>
            <p:cNvSpPr>
              <a:spLocks noChangeAspect="1" noChangeArrowheads="1"/>
            </p:cNvSpPr>
            <p:nvPr/>
          </p:nvSpPr>
          <p:spPr bwMode="auto">
            <a:xfrm>
              <a:off x="1373" y="334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2" name="Oval 171"/>
            <p:cNvSpPr>
              <a:spLocks noChangeAspect="1" noChangeArrowheads="1"/>
            </p:cNvSpPr>
            <p:nvPr/>
          </p:nvSpPr>
          <p:spPr bwMode="auto">
            <a:xfrm>
              <a:off x="1758" y="281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3" name="Oval 172"/>
            <p:cNvSpPr>
              <a:spLocks noChangeAspect="1" noChangeArrowheads="1"/>
            </p:cNvSpPr>
            <p:nvPr/>
          </p:nvSpPr>
          <p:spPr bwMode="auto">
            <a:xfrm>
              <a:off x="1338" y="345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4" name="Oval 173"/>
            <p:cNvSpPr>
              <a:spLocks noChangeAspect="1" noChangeArrowheads="1"/>
            </p:cNvSpPr>
            <p:nvPr/>
          </p:nvSpPr>
          <p:spPr bwMode="auto">
            <a:xfrm>
              <a:off x="1931" y="284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5" name="Oval 174"/>
            <p:cNvSpPr>
              <a:spLocks noChangeAspect="1" noChangeArrowheads="1"/>
            </p:cNvSpPr>
            <p:nvPr/>
          </p:nvSpPr>
          <p:spPr bwMode="auto">
            <a:xfrm>
              <a:off x="1814" y="272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6" name="Oval 175"/>
            <p:cNvSpPr>
              <a:spLocks noChangeAspect="1" noChangeArrowheads="1"/>
            </p:cNvSpPr>
            <p:nvPr/>
          </p:nvSpPr>
          <p:spPr bwMode="auto">
            <a:xfrm>
              <a:off x="1057" y="3420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7" name="Oval 176"/>
            <p:cNvSpPr>
              <a:spLocks noChangeAspect="1" noChangeArrowheads="1"/>
            </p:cNvSpPr>
            <p:nvPr/>
          </p:nvSpPr>
          <p:spPr bwMode="auto">
            <a:xfrm>
              <a:off x="1164" y="355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8" name="Oval 177"/>
            <p:cNvSpPr>
              <a:spLocks noChangeAspect="1" noChangeArrowheads="1"/>
            </p:cNvSpPr>
            <p:nvPr/>
          </p:nvSpPr>
          <p:spPr bwMode="auto">
            <a:xfrm>
              <a:off x="1403" y="3019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69" name="Oval 179"/>
            <p:cNvSpPr>
              <a:spLocks noChangeAspect="1" noChangeArrowheads="1"/>
            </p:cNvSpPr>
            <p:nvPr/>
          </p:nvSpPr>
          <p:spPr bwMode="auto">
            <a:xfrm>
              <a:off x="1092" y="364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0" name="Oval 180"/>
            <p:cNvSpPr>
              <a:spLocks noChangeAspect="1" noChangeArrowheads="1"/>
            </p:cNvSpPr>
            <p:nvPr/>
          </p:nvSpPr>
          <p:spPr bwMode="auto">
            <a:xfrm>
              <a:off x="930" y="359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1" name="Oval 191"/>
            <p:cNvSpPr>
              <a:spLocks noChangeAspect="1" noChangeArrowheads="1"/>
            </p:cNvSpPr>
            <p:nvPr/>
          </p:nvSpPr>
          <p:spPr bwMode="auto">
            <a:xfrm>
              <a:off x="1746" y="3148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2" name="Oval 192"/>
            <p:cNvSpPr>
              <a:spLocks noChangeAspect="1" noChangeArrowheads="1"/>
            </p:cNvSpPr>
            <p:nvPr/>
          </p:nvSpPr>
          <p:spPr bwMode="auto">
            <a:xfrm>
              <a:off x="1509" y="3287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3" name="Oval 193"/>
            <p:cNvSpPr>
              <a:spLocks noChangeAspect="1" noChangeArrowheads="1"/>
            </p:cNvSpPr>
            <p:nvPr/>
          </p:nvSpPr>
          <p:spPr bwMode="auto">
            <a:xfrm>
              <a:off x="1226" y="3185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4" name="Oval 204"/>
            <p:cNvSpPr>
              <a:spLocks noChangeAspect="1" noChangeArrowheads="1"/>
            </p:cNvSpPr>
            <p:nvPr/>
          </p:nvSpPr>
          <p:spPr bwMode="auto">
            <a:xfrm>
              <a:off x="1245" y="3623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5" name="Oval 205"/>
            <p:cNvSpPr>
              <a:spLocks noChangeAspect="1" noChangeArrowheads="1"/>
            </p:cNvSpPr>
            <p:nvPr/>
          </p:nvSpPr>
          <p:spPr bwMode="auto">
            <a:xfrm>
              <a:off x="2028" y="2744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6" name="Oval 206"/>
            <p:cNvSpPr>
              <a:spLocks noChangeAspect="1" noChangeArrowheads="1"/>
            </p:cNvSpPr>
            <p:nvPr/>
          </p:nvSpPr>
          <p:spPr bwMode="auto">
            <a:xfrm>
              <a:off x="1887" y="2896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7" name="Oval 207"/>
            <p:cNvSpPr>
              <a:spLocks noChangeAspect="1" noChangeArrowheads="1"/>
            </p:cNvSpPr>
            <p:nvPr/>
          </p:nvSpPr>
          <p:spPr bwMode="auto">
            <a:xfrm>
              <a:off x="931" y="3521"/>
              <a:ext cx="33" cy="33"/>
            </a:xfrm>
            <a:prstGeom prst="ellipse">
              <a:avLst/>
            </a:prstGeom>
            <a:solidFill>
              <a:srgbClr val="FF9900"/>
            </a:solidFill>
            <a:ln w="9525" algn="ctr">
              <a:solidFill>
                <a:srgbClr val="FF6600"/>
              </a:solidFill>
              <a:round/>
            </a:ln>
          </p:spPr>
          <p:txBody>
            <a:bodyPr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aphicFrame>
        <p:nvGraphicFramePr>
          <p:cNvPr id="178" name="Object 56"/>
          <p:cNvGraphicFramePr>
            <a:graphicFrameLocks noChangeAspect="1"/>
          </p:cNvGraphicFramePr>
          <p:nvPr/>
        </p:nvGraphicFramePr>
        <p:xfrm>
          <a:off x="5730572" y="1990797"/>
          <a:ext cx="13795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7" name="公式" r:id="rId35" imgW="626110" imgH="228600" progId="Equation.3">
                  <p:embed/>
                </p:oleObj>
              </mc:Choice>
              <mc:Fallback>
                <p:oleObj name="公式" r:id="rId35" imgW="626110" imgH="228600" progId="Equation.3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572" y="1990797"/>
                        <a:ext cx="13795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" name="Object 57"/>
          <p:cNvGraphicFramePr>
            <a:graphicFrameLocks noChangeAspect="1"/>
          </p:cNvGraphicFramePr>
          <p:nvPr/>
        </p:nvGraphicFramePr>
        <p:xfrm>
          <a:off x="2596847" y="3914847"/>
          <a:ext cx="13795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8" name="公式" r:id="rId37" imgW="626110" imgH="228600" progId="Equation.3">
                  <p:embed/>
                </p:oleObj>
              </mc:Choice>
              <mc:Fallback>
                <p:oleObj name="公式" r:id="rId37" imgW="626110" imgH="228600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6847" y="3914847"/>
                        <a:ext cx="13795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176"/>
          <p:cNvGraphicFramePr>
            <a:graphicFrameLocks noChangeAspect="1"/>
          </p:cNvGraphicFramePr>
          <p:nvPr/>
        </p:nvGraphicFramePr>
        <p:xfrm>
          <a:off x="2486774" y="5119688"/>
          <a:ext cx="382905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08" name="公式" r:id="rId1" imgW="2349500" imgH="203200" progId="Equation.3">
                  <p:embed/>
                </p:oleObj>
              </mc:Choice>
              <mc:Fallback>
                <p:oleObj name="公式" r:id="rId1" imgW="2349500" imgH="203200" progId="Equation.3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774" y="5119688"/>
                        <a:ext cx="382905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29"/>
          <p:cNvGrpSpPr/>
          <p:nvPr/>
        </p:nvGrpSpPr>
        <p:grpSpPr bwMode="auto">
          <a:xfrm>
            <a:off x="1111999" y="2051050"/>
            <a:ext cx="3943350" cy="449263"/>
            <a:chOff x="0" y="1050"/>
            <a:chExt cx="3576" cy="407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0" y="1050"/>
              <a:ext cx="880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讨论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980" y="1051"/>
              <a:ext cx="2596" cy="406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的独立性与相关性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0" name="Object 177"/>
            <p:cNvGraphicFramePr>
              <a:graphicFrameLocks noChangeAspect="1"/>
            </p:cNvGraphicFramePr>
            <p:nvPr/>
          </p:nvGraphicFramePr>
          <p:xfrm>
            <a:off x="598" y="1105"/>
            <a:ext cx="507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09" name="公式" r:id="rId3" imgW="342900" imgH="177800" progId="Equation.3">
                    <p:embed/>
                  </p:oleObj>
                </mc:Choice>
                <mc:Fallback>
                  <p:oleObj name="公式" r:id="rId3" imgW="342900" imgH="177800" progId="Equation.3">
                    <p:embed/>
                    <p:pic>
                      <p:nvPicPr>
                        <p:cNvPr id="0" name="Object 1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" y="1105"/>
                          <a:ext cx="507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78"/>
          <p:cNvGraphicFramePr>
            <a:graphicFrameLocks noChangeAspect="1"/>
          </p:cNvGraphicFramePr>
          <p:nvPr/>
        </p:nvGraphicFramePr>
        <p:xfrm>
          <a:off x="2159749" y="2781300"/>
          <a:ext cx="502602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10" name="公式" r:id="rId5" imgW="3086100" imgH="533400" progId="Equation.3">
                  <p:embed/>
                </p:oleObj>
              </mc:Choice>
              <mc:Fallback>
                <p:oleObj name="公式" r:id="rId5" imgW="3086100" imgH="533400" progId="Equation.3">
                  <p:embed/>
                  <p:pic>
                    <p:nvPicPr>
                      <p:cNvPr id="0" name="Object 1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749" y="2781300"/>
                        <a:ext cx="5026025" cy="88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79"/>
          <p:cNvGraphicFramePr>
            <a:graphicFrameLocks noChangeAspect="1"/>
          </p:cNvGraphicFramePr>
          <p:nvPr/>
        </p:nvGraphicFramePr>
        <p:xfrm>
          <a:off x="1823199" y="3582988"/>
          <a:ext cx="417988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11" name="公式" r:id="rId7" imgW="2565400" imgH="330200" progId="Equation.3">
                  <p:embed/>
                </p:oleObj>
              </mc:Choice>
              <mc:Fallback>
                <p:oleObj name="公式" r:id="rId7" imgW="2565400" imgH="330200" progId="Equation.3">
                  <p:embed/>
                  <p:pic>
                    <p:nvPicPr>
                      <p:cNvPr id="0" name="Object 1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3199" y="3582988"/>
                        <a:ext cx="4179888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36"/>
          <p:cNvGrpSpPr/>
          <p:nvPr/>
        </p:nvGrpSpPr>
        <p:grpSpPr bwMode="auto">
          <a:xfrm>
            <a:off x="1680324" y="1708150"/>
            <a:ext cx="6581775" cy="446088"/>
            <a:chOff x="279" y="444"/>
            <a:chExt cx="5969" cy="405"/>
          </a:xfrm>
        </p:grpSpPr>
        <p:grpSp>
          <p:nvGrpSpPr>
            <p:cNvPr id="14" name="Group 28"/>
            <p:cNvGrpSpPr/>
            <p:nvPr/>
          </p:nvGrpSpPr>
          <p:grpSpPr bwMode="auto">
            <a:xfrm>
              <a:off x="279" y="444"/>
              <a:ext cx="4116" cy="405"/>
              <a:chOff x="261" y="420"/>
              <a:chExt cx="4116" cy="405"/>
            </a:xfrm>
          </p:grpSpPr>
          <p:sp>
            <p:nvSpPr>
              <p:cNvPr id="16" name="Rectangle 110"/>
              <p:cNvSpPr>
                <a:spLocks noChangeArrowheads="1"/>
              </p:cNvSpPr>
              <p:nvPr/>
            </p:nvSpPr>
            <p:spPr bwMode="auto">
              <a:xfrm>
                <a:off x="261" y="420"/>
                <a:ext cx="2924" cy="4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</a:rPr>
                  <a:t>例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设       服从单位圆域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17" name="Object 180"/>
              <p:cNvGraphicFramePr>
                <a:graphicFrameLocks noChangeAspect="1"/>
              </p:cNvGraphicFramePr>
              <p:nvPr/>
            </p:nvGraphicFramePr>
            <p:xfrm>
              <a:off x="907" y="495"/>
              <a:ext cx="507" cy="2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912" name="公式" r:id="rId9" imgW="342900" imgH="177800" progId="Equation.3">
                      <p:embed/>
                    </p:oleObj>
                  </mc:Choice>
                  <mc:Fallback>
                    <p:oleObj name="公式" r:id="rId9" imgW="342900" imgH="177800" progId="Equation.3">
                      <p:embed/>
                      <p:pic>
                        <p:nvPicPr>
                          <p:cNvPr id="0" name="Object 18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07" y="495"/>
                            <a:ext cx="507" cy="2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181"/>
              <p:cNvGraphicFramePr>
                <a:graphicFrameLocks noChangeAspect="1"/>
              </p:cNvGraphicFramePr>
              <p:nvPr/>
            </p:nvGraphicFramePr>
            <p:xfrm>
              <a:off x="3024" y="440"/>
              <a:ext cx="1353" cy="3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913" name="Equation" r:id="rId11" imgW="786765" imgH="215900" progId="Equation.DSMT4">
                      <p:embed/>
                    </p:oleObj>
                  </mc:Choice>
                  <mc:Fallback>
                    <p:oleObj name="Equation" r:id="rId11" imgW="786765" imgH="215900" progId="Equation.DSMT4">
                      <p:embed/>
                      <p:pic>
                        <p:nvPicPr>
                          <p:cNvPr id="0" name="Object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24" y="440"/>
                            <a:ext cx="1353" cy="3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4312" y="448"/>
              <a:ext cx="1936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上的均匀分布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" name="Group 39"/>
          <p:cNvGrpSpPr/>
          <p:nvPr/>
        </p:nvGrpSpPr>
        <p:grpSpPr bwMode="auto">
          <a:xfrm>
            <a:off x="1685087" y="2384425"/>
            <a:ext cx="5264150" cy="447675"/>
            <a:chOff x="519" y="979"/>
            <a:chExt cx="4773" cy="405"/>
          </a:xfrm>
        </p:grpSpPr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519" y="979"/>
              <a:ext cx="4773" cy="40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解 </a:t>
              </a: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先前求得       的边缘密度函数分别为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21" name="Object 182"/>
            <p:cNvGraphicFramePr>
              <a:graphicFrameLocks noChangeAspect="1"/>
            </p:cNvGraphicFramePr>
            <p:nvPr/>
          </p:nvGraphicFramePr>
          <p:xfrm>
            <a:off x="1946" y="1049"/>
            <a:ext cx="50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14" name="公式" r:id="rId13" imgW="342900" imgH="177800" progId="Equation.3">
                    <p:embed/>
                  </p:oleObj>
                </mc:Choice>
                <mc:Fallback>
                  <p:oleObj name="公式" r:id="rId13" imgW="342900" imgH="177800" progId="Equation.3">
                    <p:embed/>
                    <p:pic>
                      <p:nvPicPr>
                        <p:cNvPr id="0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6" y="1049"/>
                          <a:ext cx="50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42"/>
          <p:cNvGrpSpPr/>
          <p:nvPr/>
        </p:nvGrpSpPr>
        <p:grpSpPr bwMode="auto">
          <a:xfrm>
            <a:off x="1816849" y="4029075"/>
            <a:ext cx="2362200" cy="430213"/>
            <a:chOff x="561" y="2494"/>
            <a:chExt cx="2141" cy="391"/>
          </a:xfrm>
        </p:grpSpPr>
        <p:graphicFrame>
          <p:nvGraphicFramePr>
            <p:cNvPr id="23" name="Object 183"/>
            <p:cNvGraphicFramePr>
              <a:graphicFrameLocks noChangeAspect="1"/>
            </p:cNvGraphicFramePr>
            <p:nvPr/>
          </p:nvGraphicFramePr>
          <p:xfrm>
            <a:off x="561" y="2565"/>
            <a:ext cx="733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15" name="公式" r:id="rId15" imgW="494665" imgH="177800" progId="Equation.3">
                    <p:embed/>
                  </p:oleObj>
                </mc:Choice>
                <mc:Fallback>
                  <p:oleObj name="公式" r:id="rId15" imgW="494665" imgH="177800" progId="Equation.3">
                    <p:embed/>
                    <p:pic>
                      <p:nvPicPr>
                        <p:cNvPr id="0" name="Object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1" y="2565"/>
                          <a:ext cx="733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Rectangle 110"/>
            <p:cNvSpPr>
              <a:spLocks noChangeArrowheads="1"/>
            </p:cNvSpPr>
            <p:nvPr/>
          </p:nvSpPr>
          <p:spPr bwMode="auto">
            <a:xfrm>
              <a:off x="1219" y="2494"/>
              <a:ext cx="1483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不独立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Rectangle 110"/>
          <p:cNvSpPr>
            <a:spLocks noChangeArrowheads="1"/>
          </p:cNvSpPr>
          <p:nvPr/>
        </p:nvSpPr>
        <p:spPr bwMode="auto">
          <a:xfrm>
            <a:off x="1786687" y="4394200"/>
            <a:ext cx="5305425" cy="419100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对单位圆域上的均匀分布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由前讲曾求得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26" name="Object 184"/>
          <p:cNvGraphicFramePr>
            <a:graphicFrameLocks noChangeAspect="1"/>
          </p:cNvGraphicFramePr>
          <p:nvPr/>
        </p:nvGraphicFramePr>
        <p:xfrm>
          <a:off x="2963024" y="4808538"/>
          <a:ext cx="3001963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16" name="公式" r:id="rId17" imgW="1841500" imgH="203200" progId="Equation.3">
                  <p:embed/>
                </p:oleObj>
              </mc:Choice>
              <mc:Fallback>
                <p:oleObj name="公式" r:id="rId17" imgW="1841500" imgH="203200" progId="Equation.3">
                  <p:embed/>
                  <p:pic>
                    <p:nvPicPr>
                      <p:cNvPr id="0" name="Object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024" y="4808538"/>
                        <a:ext cx="3001963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56"/>
          <p:cNvGrpSpPr/>
          <p:nvPr/>
        </p:nvGrpSpPr>
        <p:grpSpPr bwMode="auto">
          <a:xfrm>
            <a:off x="1786687" y="5367338"/>
            <a:ext cx="2062162" cy="431800"/>
            <a:chOff x="538" y="3776"/>
            <a:chExt cx="1871" cy="391"/>
          </a:xfrm>
        </p:grpSpPr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538" y="3776"/>
              <a:ext cx="1871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故      不相关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0" name="Object 185"/>
            <p:cNvGraphicFramePr>
              <a:graphicFrameLocks noChangeAspect="1"/>
            </p:cNvGraphicFramePr>
            <p:nvPr/>
          </p:nvGraphicFramePr>
          <p:xfrm>
            <a:off x="862" y="3842"/>
            <a:ext cx="469" cy="2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17" name="公式" r:id="rId19" imgW="316865" imgH="177800" progId="Equation.3">
                    <p:embed/>
                  </p:oleObj>
                </mc:Choice>
                <mc:Fallback>
                  <p:oleObj name="公式" r:id="rId19" imgW="316865" imgH="177800" progId="Equation.3">
                    <p:embed/>
                    <p:pic>
                      <p:nvPicPr>
                        <p:cNvPr id="0" name="Object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2" y="3842"/>
                          <a:ext cx="469" cy="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1" name="AutoShape 36"/>
          <p:cNvSpPr>
            <a:spLocks noChangeAspect="1" noChangeArrowheads="1"/>
          </p:cNvSpPr>
          <p:nvPr/>
        </p:nvSpPr>
        <p:spPr bwMode="auto">
          <a:xfrm rot="5400000">
            <a:off x="3833849" y="4516196"/>
            <a:ext cx="539750" cy="358775"/>
          </a:xfrm>
          <a:prstGeom prst="rightArrow">
            <a:avLst>
              <a:gd name="adj1" fmla="val 50000"/>
              <a:gd name="adj2" fmla="val 28916"/>
            </a:avLst>
          </a:prstGeom>
          <a:solidFill>
            <a:srgbClr val="FF9933"/>
          </a:solidFill>
          <a:ln w="25400" algn="ctr">
            <a:noFill/>
            <a:miter lim="800000"/>
          </a:ln>
          <a:effectLst/>
        </p:spPr>
        <p:txBody>
          <a:bodyPr wrap="none" lIns="63484" tIns="31743" rIns="63484" bIns="31743" anchor="ctr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2" name="Group 57"/>
          <p:cNvGrpSpPr/>
          <p:nvPr/>
        </p:nvGrpSpPr>
        <p:grpSpPr bwMode="auto">
          <a:xfrm>
            <a:off x="3573499" y="3993909"/>
            <a:ext cx="2141537" cy="431800"/>
            <a:chOff x="509" y="2424"/>
            <a:chExt cx="1943" cy="391"/>
          </a:xfrm>
        </p:grpSpPr>
        <p:sp>
          <p:nvSpPr>
            <p:cNvPr id="33" name="Rectangle 110"/>
            <p:cNvSpPr>
              <a:spLocks noChangeArrowheads="1"/>
            </p:cNvSpPr>
            <p:nvPr/>
          </p:nvSpPr>
          <p:spPr bwMode="auto">
            <a:xfrm>
              <a:off x="935" y="2424"/>
              <a:ext cx="1517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相互独立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34" name="Object 161"/>
            <p:cNvGraphicFramePr>
              <a:graphicFrameLocks noChangeAspect="1"/>
            </p:cNvGraphicFramePr>
            <p:nvPr/>
          </p:nvGraphicFramePr>
          <p:xfrm>
            <a:off x="509" y="2471"/>
            <a:ext cx="498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08" name="公式" r:id="rId1" imgW="342900" imgH="177800" progId="Equation.3">
                    <p:embed/>
                  </p:oleObj>
                </mc:Choice>
                <mc:Fallback>
                  <p:oleObj name="公式" r:id="rId1" imgW="342900" imgH="177800" progId="Equation.3">
                    <p:embed/>
                    <p:pic>
                      <p:nvPicPr>
                        <p:cNvPr id="0" name="Object 1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" y="2471"/>
                          <a:ext cx="498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Rectangle 110"/>
          <p:cNvSpPr>
            <a:spLocks noChangeArrowheads="1"/>
          </p:cNvSpPr>
          <p:nvPr/>
        </p:nvSpPr>
        <p:spPr bwMode="auto">
          <a:xfrm>
            <a:off x="1646274" y="2257184"/>
            <a:ext cx="6575425" cy="401638"/>
          </a:xfrm>
          <a:prstGeom prst="rect">
            <a:avLst/>
          </a:prstGeom>
          <a:noFill/>
          <a:ln>
            <a:noFill/>
          </a:ln>
        </p:spPr>
        <p:txBody>
          <a:bodyPr lIns="63484" tIns="31743" rIns="63484" bIns="31743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相关系数是刻画随机变量之间线性关系的数字特征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6" name="Group 60"/>
          <p:cNvGrpSpPr/>
          <p:nvPr/>
        </p:nvGrpSpPr>
        <p:grpSpPr bwMode="auto">
          <a:xfrm>
            <a:off x="3660811" y="4959109"/>
            <a:ext cx="1655763" cy="430213"/>
            <a:chOff x="540" y="2424"/>
            <a:chExt cx="1501" cy="391"/>
          </a:xfrm>
        </p:grpSpPr>
        <p:sp>
          <p:nvSpPr>
            <p:cNvPr id="37" name="Rectangle 110"/>
            <p:cNvSpPr>
              <a:spLocks noChangeArrowheads="1"/>
            </p:cNvSpPr>
            <p:nvPr/>
          </p:nvSpPr>
          <p:spPr bwMode="auto">
            <a:xfrm>
              <a:off x="934" y="2424"/>
              <a:ext cx="1107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不相关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1" name="Object 162"/>
            <p:cNvGraphicFramePr>
              <a:graphicFrameLocks noChangeAspect="1"/>
            </p:cNvGraphicFramePr>
            <p:nvPr/>
          </p:nvGraphicFramePr>
          <p:xfrm>
            <a:off x="540" y="2482"/>
            <a:ext cx="507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09" name="公式" r:id="rId3" imgW="342900" imgH="177800" progId="Equation.3">
                    <p:embed/>
                  </p:oleObj>
                </mc:Choice>
                <mc:Fallback>
                  <p:oleObj name="公式" r:id="rId3" imgW="342900" imgH="177800" progId="Equation.3">
                    <p:embed/>
                    <p:pic>
                      <p:nvPicPr>
                        <p:cNvPr id="0" name="Object 1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" y="2482"/>
                          <a:ext cx="507" cy="3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组合 111"/>
          <p:cNvGrpSpPr/>
          <p:nvPr/>
        </p:nvGrpSpPr>
        <p:grpSpPr bwMode="auto">
          <a:xfrm>
            <a:off x="4279936" y="4409834"/>
            <a:ext cx="1352550" cy="539750"/>
            <a:chOff x="5262938" y="3792486"/>
            <a:chExt cx="1353021" cy="540000"/>
          </a:xfrm>
        </p:grpSpPr>
        <p:sp>
          <p:nvSpPr>
            <p:cNvPr id="43" name="AutoShape 36"/>
            <p:cNvSpPr>
              <a:spLocks noChangeAspect="1" noChangeArrowheads="1"/>
            </p:cNvSpPr>
            <p:nvPr/>
          </p:nvSpPr>
          <p:spPr bwMode="auto">
            <a:xfrm rot="16200000">
              <a:off x="5464590" y="3883036"/>
              <a:ext cx="540000" cy="358900"/>
            </a:xfrm>
            <a:prstGeom prst="rightArrow">
              <a:avLst>
                <a:gd name="adj1" fmla="val 50000"/>
                <a:gd name="adj2" fmla="val 28916"/>
              </a:avLst>
            </a:prstGeom>
            <a:solidFill>
              <a:srgbClr val="FF9933"/>
            </a:solidFill>
            <a:ln w="25400" algn="ctr">
              <a:noFill/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/>
          </p:nvSpPr>
          <p:spPr bwMode="auto">
            <a:xfrm>
              <a:off x="5262938" y="3917957"/>
              <a:ext cx="1353021" cy="401823"/>
            </a:xfrm>
            <a:prstGeom prst="rect">
              <a:avLst/>
            </a:prstGeom>
            <a:noFill/>
            <a:ln>
              <a:noFill/>
            </a:ln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不一定！</a:t>
              </a:r>
              <a:endParaRPr kumimoji="0" lang="zh-CN" alt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 68"/>
          <p:cNvGrpSpPr/>
          <p:nvPr/>
        </p:nvGrpSpPr>
        <p:grpSpPr bwMode="auto">
          <a:xfrm>
            <a:off x="1092236" y="3549409"/>
            <a:ext cx="4137025" cy="430213"/>
            <a:chOff x="188" y="3423"/>
            <a:chExt cx="3751" cy="391"/>
          </a:xfrm>
        </p:grpSpPr>
        <p:sp>
          <p:nvSpPr>
            <p:cNvPr id="46" name="Rectangle 110"/>
            <p:cNvSpPr>
              <a:spLocks noChangeArrowheads="1"/>
            </p:cNvSpPr>
            <p:nvPr/>
          </p:nvSpPr>
          <p:spPr bwMode="auto">
            <a:xfrm>
              <a:off x="188" y="3423"/>
              <a:ext cx="2037" cy="39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其中均方误差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47" name="Object 163"/>
            <p:cNvGraphicFramePr>
              <a:graphicFrameLocks noChangeAspect="1"/>
            </p:cNvGraphicFramePr>
            <p:nvPr/>
          </p:nvGraphicFramePr>
          <p:xfrm>
            <a:off x="1823" y="3446"/>
            <a:ext cx="2116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10" name="公式" r:id="rId5" imgW="1345565" imgH="215900" progId="Equation.3">
                    <p:embed/>
                  </p:oleObj>
                </mc:Choice>
                <mc:Fallback>
                  <p:oleObj name="公式" r:id="rId5" imgW="1345565" imgH="215900" progId="Equation.3">
                    <p:embed/>
                    <p:pic>
                      <p:nvPicPr>
                        <p:cNvPr id="0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3" y="3446"/>
                          <a:ext cx="2116" cy="3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8" name="组合 40"/>
          <p:cNvGrpSpPr/>
          <p:nvPr/>
        </p:nvGrpSpPr>
        <p:grpSpPr bwMode="auto">
          <a:xfrm>
            <a:off x="1692311" y="1879359"/>
            <a:ext cx="3448050" cy="403225"/>
            <a:chOff x="1480198" y="2450417"/>
            <a:chExt cx="3446622" cy="402660"/>
          </a:xfrm>
        </p:grpSpPr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1746788" y="2450417"/>
              <a:ext cx="3180032" cy="402660"/>
            </a:xfrm>
            <a:prstGeom prst="rect">
              <a:avLst/>
            </a:prstGeom>
            <a:noFill/>
            <a:ln>
              <a:noFill/>
            </a:ln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</a:rPr>
                <a:t>相关系数的实际意义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endParaRPr>
            </a:p>
          </p:txBody>
        </p:sp>
        <p:pic>
          <p:nvPicPr>
            <p:cNvPr id="50" name="Picture 18" descr="E:\MB00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198" y="2534306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组合 91"/>
          <p:cNvGrpSpPr/>
          <p:nvPr/>
        </p:nvGrpSpPr>
        <p:grpSpPr bwMode="auto">
          <a:xfrm>
            <a:off x="1728824" y="3087447"/>
            <a:ext cx="6356350" cy="431800"/>
            <a:chOff x="1821397" y="3186418"/>
            <a:chExt cx="6355486" cy="431059"/>
          </a:xfrm>
        </p:grpSpPr>
        <p:graphicFrame>
          <p:nvGraphicFramePr>
            <p:cNvPr id="52" name="Object 176"/>
            <p:cNvGraphicFramePr>
              <a:graphicFrameLocks noChangeAspect="1"/>
            </p:cNvGraphicFramePr>
            <p:nvPr/>
          </p:nvGraphicFramePr>
          <p:xfrm>
            <a:off x="1821397" y="3207367"/>
            <a:ext cx="559072" cy="356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11" name="Equation" r:id="rId8" imgW="342900" imgH="215900" progId="Equation.DSMT4">
                    <p:embed/>
                  </p:oleObj>
                </mc:Choice>
                <mc:Fallback>
                  <p:oleObj name="Equation" r:id="rId8" imgW="342900" imgH="215900" progId="Equation.DSMT4">
                    <p:embed/>
                    <p:pic>
                      <p:nvPicPr>
                        <p:cNvPr id="0" name="Object 1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1397" y="3207367"/>
                          <a:ext cx="559072" cy="356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177"/>
            <p:cNvGraphicFramePr>
              <a:graphicFrameLocks noChangeAspect="1"/>
            </p:cNvGraphicFramePr>
            <p:nvPr/>
          </p:nvGraphicFramePr>
          <p:xfrm>
            <a:off x="3493015" y="3298866"/>
            <a:ext cx="186358" cy="230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12" name="公式" r:id="rId10" imgW="114300" imgH="139700" progId="Equation.3">
                    <p:embed/>
                  </p:oleObj>
                </mc:Choice>
                <mc:Fallback>
                  <p:oleObj name="公式" r:id="rId10" imgW="114300" imgH="139700" progId="Equation.3">
                    <p:embed/>
                    <p:pic>
                      <p:nvPicPr>
                        <p:cNvPr id="0" name="Object 1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3015" y="3298866"/>
                          <a:ext cx="186358" cy="230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Rectangle 47"/>
            <p:cNvSpPr>
              <a:spLocks noChangeArrowheads="1"/>
            </p:cNvSpPr>
            <p:nvPr/>
          </p:nvSpPr>
          <p:spPr bwMode="auto">
            <a:xfrm>
              <a:off x="2329328" y="3186418"/>
              <a:ext cx="968243" cy="4025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较小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Rectangle 48"/>
            <p:cNvSpPr>
              <a:spLocks noChangeArrowheads="1"/>
            </p:cNvSpPr>
            <p:nvPr/>
          </p:nvSpPr>
          <p:spPr bwMode="auto">
            <a:xfrm>
              <a:off x="3689630" y="3199096"/>
              <a:ext cx="926974" cy="4025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较大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AutoShape 36"/>
            <p:cNvSpPr>
              <a:spLocks noChangeAspect="1" noChangeArrowheads="1"/>
            </p:cNvSpPr>
            <p:nvPr/>
          </p:nvSpPr>
          <p:spPr bwMode="auto">
            <a:xfrm>
              <a:off x="3075628" y="3299803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57" name="Group 41"/>
            <p:cNvGrpSpPr/>
            <p:nvPr/>
          </p:nvGrpSpPr>
          <p:grpSpPr bwMode="auto">
            <a:xfrm>
              <a:off x="4831272" y="3186426"/>
              <a:ext cx="3345611" cy="431051"/>
              <a:chOff x="1383" y="2634"/>
              <a:chExt cx="3034" cy="391"/>
            </a:xfrm>
          </p:grpSpPr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>
                <a:off x="1797" y="2634"/>
                <a:ext cx="2620" cy="3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之间线性关系较弱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60" name="Object 178"/>
              <p:cNvGraphicFramePr>
                <a:graphicFrameLocks noChangeAspect="1"/>
              </p:cNvGraphicFramePr>
              <p:nvPr/>
            </p:nvGraphicFramePr>
            <p:xfrm>
              <a:off x="1383" y="2709"/>
              <a:ext cx="508" cy="3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13" name="公式" r:id="rId12" imgW="342900" imgH="177800" progId="Equation.3">
                      <p:embed/>
                    </p:oleObj>
                  </mc:Choice>
                  <mc:Fallback>
                    <p:oleObj name="公式" r:id="rId12" imgW="342900" imgH="177800" progId="Equation.3">
                      <p:embed/>
                      <p:pic>
                        <p:nvPicPr>
                          <p:cNvPr id="0" name="Object 1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83" y="2709"/>
                            <a:ext cx="508" cy="3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8" name="AutoShape 36"/>
            <p:cNvSpPr>
              <a:spLocks noChangeAspect="1" noChangeArrowheads="1"/>
            </p:cNvSpPr>
            <p:nvPr/>
          </p:nvSpPr>
          <p:spPr bwMode="auto">
            <a:xfrm>
              <a:off x="4428571" y="3299803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1" name="组合 101"/>
          <p:cNvGrpSpPr/>
          <p:nvPr/>
        </p:nvGrpSpPr>
        <p:grpSpPr bwMode="auto">
          <a:xfrm>
            <a:off x="1722474" y="2633422"/>
            <a:ext cx="6392862" cy="436562"/>
            <a:chOff x="1814782" y="2732218"/>
            <a:chExt cx="6391947" cy="435733"/>
          </a:xfrm>
        </p:grpSpPr>
        <p:graphicFrame>
          <p:nvGraphicFramePr>
            <p:cNvPr id="62" name="Object 179"/>
            <p:cNvGraphicFramePr>
              <a:graphicFrameLocks noChangeAspect="1"/>
            </p:cNvGraphicFramePr>
            <p:nvPr/>
          </p:nvGraphicFramePr>
          <p:xfrm>
            <a:off x="1814782" y="2786238"/>
            <a:ext cx="559072" cy="3560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14" name="公式" r:id="rId14" imgW="342900" imgH="215900" progId="Equation.3">
                    <p:embed/>
                  </p:oleObj>
                </mc:Choice>
                <mc:Fallback>
                  <p:oleObj name="公式" r:id="rId14" imgW="342900" imgH="215900" progId="Equation.3">
                    <p:embed/>
                    <p:pic>
                      <p:nvPicPr>
                        <p:cNvPr id="0" name="Object 1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14782" y="2786238"/>
                          <a:ext cx="559072" cy="3560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180"/>
            <p:cNvGraphicFramePr>
              <a:graphicFrameLocks noChangeAspect="1"/>
            </p:cNvGraphicFramePr>
            <p:nvPr/>
          </p:nvGraphicFramePr>
          <p:xfrm>
            <a:off x="3486400" y="2877739"/>
            <a:ext cx="186358" cy="230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915" name="公式" r:id="rId15" imgW="114300" imgH="139700" progId="Equation.3">
                    <p:embed/>
                  </p:oleObj>
                </mc:Choice>
                <mc:Fallback>
                  <p:oleObj name="公式" r:id="rId15" imgW="114300" imgH="139700" progId="Equation.3">
                    <p:embed/>
                    <p:pic>
                      <p:nvPicPr>
                        <p:cNvPr id="0" name="Object 1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6400" y="2877739"/>
                          <a:ext cx="186358" cy="2304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" name="Rectangle 37"/>
            <p:cNvSpPr>
              <a:spLocks noChangeArrowheads="1"/>
            </p:cNvSpPr>
            <p:nvPr/>
          </p:nvSpPr>
          <p:spPr bwMode="auto">
            <a:xfrm>
              <a:off x="2322709" y="2765492"/>
              <a:ext cx="974585" cy="4024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较大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38"/>
            <p:cNvSpPr>
              <a:spLocks noChangeArrowheads="1"/>
            </p:cNvSpPr>
            <p:nvPr/>
          </p:nvSpPr>
          <p:spPr bwMode="auto">
            <a:xfrm>
              <a:off x="3683002" y="2763908"/>
              <a:ext cx="933316" cy="40245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63484" tIns="31743" rIns="63484" bIns="31743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较小</a:t>
              </a:r>
              <a:endParaRPr kumimoji="1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AutoShape 36"/>
            <p:cNvSpPr>
              <a:spLocks noChangeAspect="1" noChangeArrowheads="1"/>
            </p:cNvSpPr>
            <p:nvPr/>
          </p:nvSpPr>
          <p:spPr bwMode="auto">
            <a:xfrm>
              <a:off x="3064995" y="2847094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67" name="Group 40"/>
            <p:cNvGrpSpPr/>
            <p:nvPr/>
          </p:nvGrpSpPr>
          <p:grpSpPr bwMode="auto">
            <a:xfrm>
              <a:off x="4850091" y="2732218"/>
              <a:ext cx="3356638" cy="431050"/>
              <a:chOff x="1030" y="2604"/>
              <a:chExt cx="3044" cy="391"/>
            </a:xfrm>
          </p:grpSpPr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1408" y="2604"/>
                <a:ext cx="2666" cy="39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之间线性关系较密切</a:t>
                </a:r>
                <a:endParaRPr kumimoji="1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aphicFrame>
            <p:nvGraphicFramePr>
              <p:cNvPr id="70" name="Object 181"/>
              <p:cNvGraphicFramePr>
                <a:graphicFrameLocks noChangeAspect="1"/>
              </p:cNvGraphicFramePr>
              <p:nvPr/>
            </p:nvGraphicFramePr>
            <p:xfrm>
              <a:off x="1030" y="2669"/>
              <a:ext cx="508" cy="30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916" name="公式" r:id="rId16" imgW="342900" imgH="177800" progId="Equation.3">
                      <p:embed/>
                    </p:oleObj>
                  </mc:Choice>
                  <mc:Fallback>
                    <p:oleObj name="公式" r:id="rId16" imgW="342900" imgH="177800" progId="Equation.3">
                      <p:embed/>
                      <p:pic>
                        <p:nvPicPr>
                          <p:cNvPr id="0" name="Object 18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30" y="2669"/>
                            <a:ext cx="508" cy="30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8" name="AutoShape 36"/>
            <p:cNvSpPr>
              <a:spLocks noChangeAspect="1" noChangeArrowheads="1"/>
            </p:cNvSpPr>
            <p:nvPr/>
          </p:nvSpPr>
          <p:spPr bwMode="auto">
            <a:xfrm>
              <a:off x="4425558" y="2841790"/>
              <a:ext cx="360000" cy="252000"/>
            </a:xfrm>
            <a:prstGeom prst="rightArrow">
              <a:avLst>
                <a:gd name="adj1" fmla="val 50000"/>
                <a:gd name="adj2" fmla="val 28916"/>
              </a:avLst>
            </a:prstGeom>
            <a:gradFill flip="none" rotWithShape="1">
              <a:gsLst>
                <a:gs pos="0">
                  <a:srgbClr val="0000FF">
                    <a:tint val="66000"/>
                    <a:satMod val="160000"/>
                  </a:srgbClr>
                </a:gs>
                <a:gs pos="50000">
                  <a:srgbClr val="0000FF">
                    <a:tint val="44500"/>
                    <a:satMod val="160000"/>
                  </a:srgbClr>
                </a:gs>
                <a:gs pos="100000">
                  <a:srgbClr val="0000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algn="ctr">
              <a:solidFill>
                <a:srgbClr val="0000FF"/>
              </a:solidFill>
              <a:miter lim="800000"/>
            </a:ln>
            <a:effectLst/>
          </p:spPr>
          <p:txBody>
            <a:bodyPr wrap="none" lIns="63484" tIns="31743" rIns="63484" bIns="31743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WordArt 9"/>
          <p:cNvSpPr>
            <a:spLocks noChangeArrowheads="1" noChangeShapeType="1" noTextEdit="1"/>
          </p:cNvSpPr>
          <p:nvPr/>
        </p:nvSpPr>
        <p:spPr bwMode="auto">
          <a:xfrm>
            <a:off x="2548910" y="1879359"/>
            <a:ext cx="3494088" cy="3095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0" cap="none" spc="50" normalizeH="0" baseline="0" noProof="0" dirty="0">
                <a:ln w="11430"/>
                <a:gradFill>
                  <a:gsLst>
                    <a:gs pos="25000">
                      <a:srgbClr val="809DD0">
                        <a:satMod val="155000"/>
                      </a:srgbClr>
                    </a:gs>
                    <a:gs pos="100000">
                      <a:srgbClr val="809DD0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</a:rPr>
              <a:t>平均值的概念广泛存在</a:t>
            </a:r>
            <a:endParaRPr kumimoji="0" lang="zh-CN" altLang="en-US" sz="2300" b="1" i="0" u="none" strike="noStrike" kern="10" cap="none" spc="50" normalizeH="0" baseline="0" noProof="0" dirty="0">
              <a:ln w="11430"/>
              <a:gradFill>
                <a:gsLst>
                  <a:gs pos="25000">
                    <a:srgbClr val="809DD0">
                      <a:satMod val="155000"/>
                    </a:srgbClr>
                  </a:gs>
                  <a:gs pos="100000">
                    <a:srgbClr val="809DD0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481174" y="2323334"/>
            <a:ext cx="356552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某课程考试的平均成绩</a:t>
            </a:r>
            <a:endParaRPr kumimoji="1" lang="zh-CN" altLang="en-US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81174" y="2783709"/>
            <a:ext cx="4084638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电子产品的平均无故障时间</a:t>
            </a:r>
            <a:endParaRPr kumimoji="1" lang="zh-CN" altLang="en-US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481174" y="3232972"/>
            <a:ext cx="5213350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某地区的日平均气温和日平均降水量</a:t>
            </a:r>
            <a:endParaRPr kumimoji="1" lang="zh-CN" altLang="en-US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481174" y="3726684"/>
            <a:ext cx="4208463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某地区水稻的平均亩产量</a:t>
            </a:r>
            <a:endParaRPr kumimoji="1" lang="zh-CN" altLang="en-US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481174" y="4214047"/>
            <a:ext cx="4106863" cy="44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某地区的家庭平均年收入</a:t>
            </a:r>
            <a:endParaRPr kumimoji="1" lang="zh-CN" altLang="en-US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WordArt 10"/>
          <p:cNvSpPr>
            <a:spLocks noChangeArrowheads="1" noChangeShapeType="1" noTextEdit="1"/>
          </p:cNvSpPr>
          <p:nvPr/>
        </p:nvSpPr>
        <p:spPr bwMode="auto">
          <a:xfrm>
            <a:off x="1703299" y="2378897"/>
            <a:ext cx="696913" cy="304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0" cap="none" spc="0" normalizeH="0" baseline="0" noProof="0">
                <a:ln w="17780">
                  <a:solidFill>
                    <a:srgbClr val="FFFFFF"/>
                  </a:solidFill>
                  <a:miter lim="800000"/>
                </a:ln>
                <a:gradFill rotWithShape="1">
                  <a:gsLst>
                    <a:gs pos="0">
                      <a:srgbClr val="505050"/>
                    </a:gs>
                    <a:gs pos="49001">
                      <a:srgbClr val="595959"/>
                    </a:gs>
                    <a:gs pos="50000">
                      <a:srgbClr val="000000"/>
                    </a:gs>
                    <a:gs pos="95000">
                      <a:srgbClr val="000000"/>
                    </a:gs>
                    <a:gs pos="100000">
                      <a:srgbClr val="000000"/>
                    </a:gs>
                  </a:gsLst>
                  <a:lin ang="5400000"/>
                </a:gradFill>
                <a:effectLst>
                  <a:outerShdw algn="tl" rotWithShape="0">
                    <a:srgbClr val="000000"/>
                  </a:outerShdw>
                </a:effectLst>
                <a:uLnTx/>
                <a:uFillTx/>
              </a:rPr>
              <a:t>例如</a:t>
            </a:r>
            <a:endParaRPr kumimoji="0" lang="zh-CN" altLang="en-US" sz="2300" b="1" i="0" u="none" strike="noStrike" kern="10" cap="none" spc="0" normalizeH="0" baseline="0" noProof="0">
              <a:ln w="17780">
                <a:solidFill>
                  <a:srgbClr val="FFFFFF"/>
                </a:solidFill>
                <a:miter lim="800000"/>
              </a:ln>
              <a:gradFill rotWithShape="1">
                <a:gsLst>
                  <a:gs pos="0">
                    <a:srgbClr val="505050"/>
                  </a:gs>
                  <a:gs pos="49001">
                    <a:srgbClr val="595959"/>
                  </a:gs>
                  <a:gs pos="50000">
                    <a:srgbClr val="000000"/>
                  </a:gs>
                  <a:gs pos="95000">
                    <a:srgbClr val="000000"/>
                  </a:gs>
                  <a:gs pos="100000">
                    <a:srgbClr val="000000"/>
                  </a:gs>
                </a:gsLst>
                <a:lin ang="5400000"/>
              </a:gradFill>
              <a:effectLst>
                <a:outerShdw algn="tl" rotWithShape="0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481174" y="4672834"/>
            <a:ext cx="4438650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某国家或地区人的平均寿命</a:t>
            </a:r>
            <a:endParaRPr kumimoji="1" lang="zh-CN" altLang="en-US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2481174" y="5076059"/>
            <a:ext cx="5006975" cy="44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3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kumimoji="1" lang="en-US" altLang="zh-CN" sz="23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WordArt 9"/>
          <p:cNvSpPr>
            <a:spLocks noChangeArrowheads="1" noChangeShapeType="1" noTextEdit="1"/>
          </p:cNvSpPr>
          <p:nvPr/>
        </p:nvSpPr>
        <p:spPr bwMode="auto">
          <a:xfrm>
            <a:off x="1511194" y="5893751"/>
            <a:ext cx="6255249" cy="43789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300" b="1" i="0" u="none" strike="noStrike" kern="10" cap="none" spc="50" normalizeH="0" baseline="0" noProof="0" dirty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</a:rPr>
              <a:t>期望在日常生活中常指有根据的希望</a:t>
            </a:r>
            <a:endParaRPr kumimoji="0" lang="zh-CN" altLang="en-US" sz="2300" b="1" i="0" u="none" strike="noStrike" kern="10" cap="none" spc="50" normalizeH="0" baseline="0" noProof="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988692" y="2032021"/>
            <a:ext cx="970399" cy="43160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755650" y="1627518"/>
            <a:ext cx="3224177" cy="446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例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Rectangle 110"/>
          <p:cNvSpPr>
            <a:spLocks noChangeArrowheads="1"/>
          </p:cNvSpPr>
          <p:nvPr/>
        </p:nvSpPr>
        <p:spPr bwMode="auto">
          <a:xfrm>
            <a:off x="666860" y="2051241"/>
            <a:ext cx="611876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200" i="1" kern="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altLang="zh-CN" sz="2200" kern="0" noProof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CN" sz="2200" i="1" kern="0" noProof="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200" i="1" kern="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200" kern="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       </a:t>
            </a:r>
            <a:r>
              <a:rPr lang="en-US" altLang="zh-CN" sz="2200" kern="0" noProof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25199" y="2583542"/>
            <a:ext cx="1745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endParaRPr lang="zh-CN" altLang="en-US" sz="2000" dirty="0"/>
          </a:p>
        </p:txBody>
      </p:sp>
      <p:grpSp>
        <p:nvGrpSpPr>
          <p:cNvPr id="24" name="Group 84"/>
          <p:cNvGrpSpPr/>
          <p:nvPr/>
        </p:nvGrpSpPr>
        <p:grpSpPr bwMode="auto">
          <a:xfrm>
            <a:off x="1292136" y="1574887"/>
            <a:ext cx="7728574" cy="436956"/>
            <a:chOff x="495" y="2212"/>
            <a:chExt cx="3959" cy="366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212" y="2212"/>
              <a:ext cx="2242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上的均匀分布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其中常数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495" y="2217"/>
              <a:ext cx="1627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设随机变量    服从区间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81"/>
            <p:cNvSpPr>
              <a:spLocks noChangeArrowheads="1"/>
            </p:cNvSpPr>
            <p:nvPr/>
          </p:nvSpPr>
          <p:spPr bwMode="auto">
            <a:xfrm>
              <a:off x="1267" y="2255"/>
              <a:ext cx="17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X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" name="Object 373"/>
            <p:cNvGraphicFramePr>
              <a:graphicFrameLocks noChangeAspect="1"/>
            </p:cNvGraphicFramePr>
            <p:nvPr/>
          </p:nvGraphicFramePr>
          <p:xfrm>
            <a:off x="1946" y="2243"/>
            <a:ext cx="436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932" name="Equation" r:id="rId1" imgW="11277600" imgH="4876800" progId="Equation.DSMT4">
                    <p:embed/>
                  </p:oleObj>
                </mc:Choice>
                <mc:Fallback>
                  <p:oleObj name="Equation" r:id="rId1" imgW="11277600" imgH="4876800" progId="Equation.DSMT4">
                    <p:embed/>
                    <p:pic>
                      <p:nvPicPr>
                        <p:cNvPr id="0" name="Object 3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6" y="2243"/>
                          <a:ext cx="436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851866" y="1645777"/>
          <a:ext cx="654820" cy="32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3" name="Equation" r:id="rId3" imgW="8534400" imgH="4267200" progId="Equation.DSMT4">
                  <p:embed/>
                </p:oleObj>
              </mc:Choice>
              <mc:Fallback>
                <p:oleObj name="Equation" r:id="rId3" imgW="8534400" imgH="42672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1866" y="1645777"/>
                        <a:ext cx="654820" cy="327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233386" y="1990299"/>
          <a:ext cx="565812" cy="484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4" name="Equation" r:id="rId5" imgW="6400800" imgH="5486400" progId="Equation.DSMT4">
                  <p:embed/>
                </p:oleObj>
              </mc:Choice>
              <mc:Fallback>
                <p:oleObj name="Equation" r:id="rId5" imgW="6400800" imgH="5486400" progId="Equation.DSMT4">
                  <p:embed/>
                  <p:pic>
                    <p:nvPicPr>
                      <p:cNvPr id="0" name="对象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3386" y="1990299"/>
                        <a:ext cx="565812" cy="484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110"/>
          <p:cNvSpPr>
            <a:spLocks noChangeArrowheads="1"/>
          </p:cNvSpPr>
          <p:nvPr/>
        </p:nvSpPr>
        <p:spPr bwMode="auto">
          <a:xfrm>
            <a:off x="744857" y="2560553"/>
            <a:ext cx="3224177" cy="446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srgbClr val="0000FF"/>
                </a:solidFill>
              </a:rPr>
              <a:t>解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1918553" y="3390472"/>
          <a:ext cx="4451425" cy="126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5" name="Equation" r:id="rId7" imgW="51511200" imgH="14630400" progId="Equation.DSMT4">
                  <p:embed/>
                </p:oleObj>
              </mc:Choice>
              <mc:Fallback>
                <p:oleObj name="Equation" r:id="rId7" imgW="51511200" imgH="14630400" progId="Equation.DSMT4">
                  <p:embed/>
                  <p:pic>
                    <p:nvPicPr>
                      <p:cNvPr id="0" name="对象 1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18553" y="3390472"/>
                        <a:ext cx="4451425" cy="126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1800831" y="2641982"/>
          <a:ext cx="1669179" cy="376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6" name="Equation" r:id="rId9" imgW="21640800" imgH="4876800" progId="Equation.DSMT4">
                  <p:embed/>
                </p:oleObj>
              </mc:Choice>
              <mc:Fallback>
                <p:oleObj name="Equation" r:id="rId9" imgW="21640800" imgH="4876800" progId="Equation.DSMT4">
                  <p:embed/>
                  <p:pic>
                    <p:nvPicPr>
                      <p:cNvPr id="0" name="对象 1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00831" y="2641982"/>
                        <a:ext cx="1669179" cy="376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矩形 32"/>
          <p:cNvSpPr/>
          <p:nvPr/>
        </p:nvSpPr>
        <p:spPr>
          <a:xfrm>
            <a:off x="3402123" y="2590279"/>
            <a:ext cx="1745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zh-CN" altLang="en-US" sz="20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3725863" y="2640430"/>
          <a:ext cx="1169596" cy="381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7" name="Equation" r:id="rId11" imgW="14935200" imgH="4876800" progId="Equation.DSMT4">
                  <p:embed/>
                </p:oleObj>
              </mc:Choice>
              <mc:Fallback>
                <p:oleObj name="Equation" r:id="rId11" imgW="14935200" imgH="4876800" progId="Equation.DSMT4">
                  <p:embed/>
                  <p:pic>
                    <p:nvPicPr>
                      <p:cNvPr id="0" name="对象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25863" y="2640430"/>
                        <a:ext cx="1169596" cy="381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矩形 34"/>
          <p:cNvSpPr/>
          <p:nvPr/>
        </p:nvSpPr>
        <p:spPr>
          <a:xfrm>
            <a:off x="4844152" y="2598405"/>
            <a:ext cx="1745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endParaRPr lang="zh-CN" altLang="en-US" sz="2000" dirty="0"/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918553" y="4955221"/>
          <a:ext cx="1045075" cy="470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38" name="Equation" r:id="rId13" imgW="12192000" imgH="5486400" progId="Equation.DSMT4">
                  <p:embed/>
                </p:oleObj>
              </mc:Choice>
              <mc:Fallback>
                <p:oleObj name="Equation" r:id="rId13" imgW="12192000" imgH="5486400" progId="Equation.DSMT4">
                  <p:embed/>
                  <p:pic>
                    <p:nvPicPr>
                      <p:cNvPr id="0" name="对象 1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18553" y="4955221"/>
                        <a:ext cx="1045075" cy="470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110"/>
          <p:cNvSpPr>
            <a:spLocks noChangeArrowheads="1"/>
          </p:cNvSpPr>
          <p:nvPr/>
        </p:nvSpPr>
        <p:spPr bwMode="auto">
          <a:xfrm>
            <a:off x="1225199" y="4994618"/>
            <a:ext cx="6118769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故有</a:t>
            </a:r>
            <a:endParaRPr kumimoji="0" lang="en-US" altLang="zh-CN" sz="2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21" grpId="0"/>
      <p:bldP spid="30" grpId="0"/>
      <p:bldP spid="32" grpId="0"/>
      <p:bldP spid="33" grpId="0"/>
      <p:bldP spid="35" grpId="0"/>
      <p:bldP spid="3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149843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矩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32"/>
          <p:cNvGrpSpPr/>
          <p:nvPr/>
        </p:nvGrpSpPr>
        <p:grpSpPr bwMode="auto">
          <a:xfrm>
            <a:off x="1403172" y="2212439"/>
            <a:ext cx="5813425" cy="455613"/>
            <a:chOff x="485" y="742"/>
            <a:chExt cx="3662" cy="287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485" y="742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ct 471"/>
            <p:cNvGraphicFramePr>
              <a:graphicFrameLocks noChangeAspect="1"/>
            </p:cNvGraphicFramePr>
            <p:nvPr/>
          </p:nvGraphicFramePr>
          <p:xfrm>
            <a:off x="989" y="742"/>
            <a:ext cx="600" cy="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0" name="公式" r:id="rId1" imgW="457200" imgH="215900" progId="Equation.3">
                    <p:embed/>
                  </p:oleObj>
                </mc:Choice>
                <mc:Fallback>
                  <p:oleObj name="公式" r:id="rId1" imgW="457200" imgH="215900" progId="Equation.3">
                    <p:embed/>
                    <p:pic>
                      <p:nvPicPr>
                        <p:cNvPr id="0" name="Object 4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9" y="742"/>
                          <a:ext cx="600" cy="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565" y="747"/>
              <a:ext cx="258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的 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阶原点矩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(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阶矩 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" name="Object 472"/>
            <p:cNvGraphicFramePr>
              <a:graphicFrameLocks noChangeAspect="1"/>
            </p:cNvGraphicFramePr>
            <p:nvPr/>
          </p:nvGraphicFramePr>
          <p:xfrm>
            <a:off x="1786" y="779"/>
            <a:ext cx="233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1" name="公式" r:id="rId3" imgW="177800" imgH="152400" progId="Equation.3">
                    <p:embed/>
                  </p:oleObj>
                </mc:Choice>
                <mc:Fallback>
                  <p:oleObj name="公式" r:id="rId3" imgW="177800" imgH="152400" progId="Equation.3">
                    <p:embed/>
                    <p:pic>
                      <p:nvPicPr>
                        <p:cNvPr id="0" name="Object 4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6" y="779"/>
                          <a:ext cx="233" cy="2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473"/>
            <p:cNvGraphicFramePr>
              <a:graphicFrameLocks noChangeAspect="1"/>
            </p:cNvGraphicFramePr>
            <p:nvPr/>
          </p:nvGraphicFramePr>
          <p:xfrm>
            <a:off x="2205" y="757"/>
            <a:ext cx="1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2" name="公式" r:id="rId5" imgW="127000" imgH="177165" progId="Equation.3">
                    <p:embed/>
                  </p:oleObj>
                </mc:Choice>
                <mc:Fallback>
                  <p:oleObj name="公式" r:id="rId5" imgW="127000" imgH="177165" progId="Equation.3">
                    <p:embed/>
                    <p:pic>
                      <p:nvPicPr>
                        <p:cNvPr id="0" name="Object 4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5" y="757"/>
                          <a:ext cx="166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474"/>
            <p:cNvGraphicFramePr>
              <a:graphicFrameLocks noChangeAspect="1"/>
            </p:cNvGraphicFramePr>
            <p:nvPr/>
          </p:nvGraphicFramePr>
          <p:xfrm>
            <a:off x="3214" y="766"/>
            <a:ext cx="16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3" name="公式" r:id="rId7" imgW="127000" imgH="177165" progId="Equation.3">
                    <p:embed/>
                  </p:oleObj>
                </mc:Choice>
                <mc:Fallback>
                  <p:oleObj name="公式" r:id="rId7" imgW="127000" imgH="177165" progId="Equation.3">
                    <p:embed/>
                    <p:pic>
                      <p:nvPicPr>
                        <p:cNvPr id="0" name="Object 4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4" y="766"/>
                          <a:ext cx="166" cy="2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41"/>
          <p:cNvGrpSpPr/>
          <p:nvPr/>
        </p:nvGrpSpPr>
        <p:grpSpPr bwMode="auto">
          <a:xfrm>
            <a:off x="1388885" y="2591852"/>
            <a:ext cx="5526087" cy="431800"/>
            <a:chOff x="483" y="1077"/>
            <a:chExt cx="3481" cy="272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83" y="1078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475"/>
            <p:cNvGraphicFramePr>
              <a:graphicFrameLocks noChangeAspect="1"/>
            </p:cNvGraphicFramePr>
            <p:nvPr/>
          </p:nvGraphicFramePr>
          <p:xfrm>
            <a:off x="1012" y="1092"/>
            <a:ext cx="1189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4" name="公式" r:id="rId9" imgW="1015365" imgH="215900" progId="Equation.3">
                    <p:embed/>
                  </p:oleObj>
                </mc:Choice>
                <mc:Fallback>
                  <p:oleObj name="公式" r:id="rId9" imgW="1015365" imgH="215900" progId="Equation.3">
                    <p:embed/>
                    <p:pic>
                      <p:nvPicPr>
                        <p:cNvPr id="0" name="Object 4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1092"/>
                          <a:ext cx="1189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2163" y="1077"/>
              <a:ext cx="1801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的    </a:t>
              </a: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阶中心矩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476"/>
            <p:cNvGraphicFramePr>
              <a:graphicFrameLocks noChangeAspect="1"/>
            </p:cNvGraphicFramePr>
            <p:nvPr/>
          </p:nvGraphicFramePr>
          <p:xfrm>
            <a:off x="2373" y="1110"/>
            <a:ext cx="25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5" name="公式" r:id="rId11" imgW="177800" imgH="152400" progId="Equation.3">
                    <p:embed/>
                  </p:oleObj>
                </mc:Choice>
                <mc:Fallback>
                  <p:oleObj name="公式" r:id="rId11" imgW="177800" imgH="152400" progId="Equation.3">
                    <p:embed/>
                    <p:pic>
                      <p:nvPicPr>
                        <p:cNvPr id="0" name="Object 4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3" y="1110"/>
                          <a:ext cx="253" cy="21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477"/>
            <p:cNvGraphicFramePr>
              <a:graphicFrameLocks noChangeAspect="1"/>
            </p:cNvGraphicFramePr>
            <p:nvPr/>
          </p:nvGraphicFramePr>
          <p:xfrm>
            <a:off x="2803" y="1084"/>
            <a:ext cx="18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6" name="公式" r:id="rId13" imgW="127000" imgH="177165" progId="Equation.3">
                    <p:embed/>
                  </p:oleObj>
                </mc:Choice>
                <mc:Fallback>
                  <p:oleObj name="公式" r:id="rId13" imgW="127000" imgH="177165" progId="Equation.3">
                    <p:embed/>
                    <p:pic>
                      <p:nvPicPr>
                        <p:cNvPr id="0" name="Object 4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3" y="1084"/>
                          <a:ext cx="180" cy="2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48"/>
          <p:cNvGrpSpPr/>
          <p:nvPr/>
        </p:nvGrpSpPr>
        <p:grpSpPr bwMode="auto">
          <a:xfrm>
            <a:off x="1395235" y="3003014"/>
            <a:ext cx="5676900" cy="433388"/>
            <a:chOff x="487" y="1412"/>
            <a:chExt cx="3576" cy="273"/>
          </a:xfrm>
        </p:grpSpPr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487" y="1413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(3)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478"/>
            <p:cNvGraphicFramePr>
              <a:graphicFrameLocks noChangeAspect="1"/>
            </p:cNvGraphicFramePr>
            <p:nvPr/>
          </p:nvGraphicFramePr>
          <p:xfrm>
            <a:off x="1000" y="1417"/>
            <a:ext cx="733" cy="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7" name="公式" r:id="rId14" imgW="596900" imgH="215900" progId="Equation.3">
                    <p:embed/>
                  </p:oleObj>
                </mc:Choice>
                <mc:Fallback>
                  <p:oleObj name="公式" r:id="rId14" imgW="596900" imgH="215900" progId="Equation.3">
                    <p:embed/>
                    <p:pic>
                      <p:nvPicPr>
                        <p:cNvPr id="0" name="Object 4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0" y="1417"/>
                          <a:ext cx="733" cy="2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696" y="1412"/>
              <a:ext cx="2367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    的       </a:t>
              </a: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阶混合原点矩</a:t>
              </a:r>
              <a:endParaRPr kumimoji="0" lang="en-US" altLang="zh-CN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479"/>
            <p:cNvGraphicFramePr>
              <a:graphicFrameLocks noChangeAspect="1"/>
            </p:cNvGraphicFramePr>
            <p:nvPr/>
          </p:nvGraphicFramePr>
          <p:xfrm>
            <a:off x="1919" y="1462"/>
            <a:ext cx="390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8" name="公式" r:id="rId16" imgW="316865" imgH="177800" progId="Equation.3">
                    <p:embed/>
                  </p:oleObj>
                </mc:Choice>
                <mc:Fallback>
                  <p:oleObj name="公式" r:id="rId16" imgW="316865" imgH="177800" progId="Equation.3">
                    <p:embed/>
                    <p:pic>
                      <p:nvPicPr>
                        <p:cNvPr id="0" name="Object 4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9" y="1462"/>
                          <a:ext cx="390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480"/>
            <p:cNvGraphicFramePr>
              <a:graphicFrameLocks noChangeAspect="1"/>
            </p:cNvGraphicFramePr>
            <p:nvPr/>
          </p:nvGraphicFramePr>
          <p:xfrm>
            <a:off x="2513" y="1441"/>
            <a:ext cx="357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49" name="公式" r:id="rId18" imgW="292100" imgH="177800" progId="Equation.3">
                    <p:embed/>
                  </p:oleObj>
                </mc:Choice>
                <mc:Fallback>
                  <p:oleObj name="公式" r:id="rId18" imgW="292100" imgH="177800" progId="Equation.3">
                    <p:embed/>
                    <p:pic>
                      <p:nvPicPr>
                        <p:cNvPr id="0" name="Object 4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3" y="1441"/>
                          <a:ext cx="357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57"/>
          <p:cNvGrpSpPr/>
          <p:nvPr/>
        </p:nvGrpSpPr>
        <p:grpSpPr bwMode="auto">
          <a:xfrm>
            <a:off x="1377772" y="3388777"/>
            <a:ext cx="7075488" cy="460375"/>
            <a:chOff x="482" y="1732"/>
            <a:chExt cx="4457" cy="290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965" y="1732"/>
              <a:ext cx="197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         的        </a:t>
              </a: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阶混合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482" y="1733"/>
              <a:ext cx="96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(4)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8" name="Object 481"/>
            <p:cNvGraphicFramePr>
              <a:graphicFrameLocks noChangeAspect="1"/>
            </p:cNvGraphicFramePr>
            <p:nvPr/>
          </p:nvGraphicFramePr>
          <p:xfrm>
            <a:off x="977" y="1741"/>
            <a:ext cx="2042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50" name="公式" r:id="rId20" imgW="1688465" imgH="215900" progId="Equation.3">
                    <p:embed/>
                  </p:oleObj>
                </mc:Choice>
                <mc:Fallback>
                  <p:oleObj name="公式" r:id="rId20" imgW="1688465" imgH="215900" progId="Equation.3">
                    <p:embed/>
                    <p:pic>
                      <p:nvPicPr>
                        <p:cNvPr id="0" name="Object 4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7" y="1741"/>
                          <a:ext cx="2042" cy="2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482"/>
            <p:cNvGraphicFramePr>
              <a:graphicFrameLocks noChangeAspect="1"/>
            </p:cNvGraphicFramePr>
            <p:nvPr/>
          </p:nvGraphicFramePr>
          <p:xfrm>
            <a:off x="3226" y="1769"/>
            <a:ext cx="408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51" name="公式" r:id="rId22" imgW="316865" imgH="177800" progId="Equation.3">
                    <p:embed/>
                  </p:oleObj>
                </mc:Choice>
                <mc:Fallback>
                  <p:oleObj name="公式" r:id="rId22" imgW="316865" imgH="177800" progId="Equation.3">
                    <p:embed/>
                    <p:pic>
                      <p:nvPicPr>
                        <p:cNvPr id="0" name="Object 4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6" y="1769"/>
                          <a:ext cx="408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483"/>
            <p:cNvGraphicFramePr>
              <a:graphicFrameLocks noChangeAspect="1"/>
            </p:cNvGraphicFramePr>
            <p:nvPr/>
          </p:nvGraphicFramePr>
          <p:xfrm>
            <a:off x="3856" y="1757"/>
            <a:ext cx="374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52" name="公式" r:id="rId24" imgW="292100" imgH="177800" progId="Equation.3">
                    <p:embed/>
                  </p:oleObj>
                </mc:Choice>
                <mc:Fallback>
                  <p:oleObj name="公式" r:id="rId24" imgW="292100" imgH="177800" progId="Equation.3">
                    <p:embed/>
                    <p:pic>
                      <p:nvPicPr>
                        <p:cNvPr id="0" name="Object 4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6" y="1757"/>
                          <a:ext cx="374" cy="23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组合 31"/>
          <p:cNvGrpSpPr/>
          <p:nvPr/>
        </p:nvGrpSpPr>
        <p:grpSpPr bwMode="auto">
          <a:xfrm>
            <a:off x="460148" y="1823502"/>
            <a:ext cx="7296199" cy="430212"/>
            <a:chOff x="276543" y="1243332"/>
            <a:chExt cx="7295832" cy="430214"/>
          </a:xfrm>
        </p:grpSpPr>
        <p:grpSp>
          <p:nvGrpSpPr>
            <p:cNvPr id="33" name="Group 63"/>
            <p:cNvGrpSpPr/>
            <p:nvPr/>
          </p:nvGrpSpPr>
          <p:grpSpPr bwMode="auto">
            <a:xfrm>
              <a:off x="276543" y="1243332"/>
              <a:ext cx="6469063" cy="430214"/>
              <a:chOff x="-119" y="420"/>
              <a:chExt cx="4075" cy="271"/>
            </a:xfrm>
          </p:grpSpPr>
          <p:sp>
            <p:nvSpPr>
              <p:cNvPr id="35" name="Rectangle 110"/>
              <p:cNvSpPr>
                <a:spLocks noChangeArrowheads="1"/>
              </p:cNvSpPr>
              <p:nvPr/>
            </p:nvSpPr>
            <p:spPr bwMode="auto">
              <a:xfrm>
                <a:off x="-119" y="420"/>
                <a:ext cx="407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定义</a:t>
                </a:r>
                <a:r>
                  <a:rPr kumimoji="0" lang="en-US" altLang="zh-CN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3.3.4-5</a:t>
                </a: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设       为随机变量且各阶矩都存在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36" name="Object 470"/>
              <p:cNvGraphicFramePr>
                <a:graphicFrameLocks noChangeAspect="1"/>
              </p:cNvGraphicFramePr>
              <p:nvPr/>
            </p:nvGraphicFramePr>
            <p:xfrm>
              <a:off x="1118" y="459"/>
              <a:ext cx="400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9353" name="公式" r:id="rId26" imgW="316865" imgH="177800" progId="Equation.3">
                      <p:embed/>
                    </p:oleObj>
                  </mc:Choice>
                  <mc:Fallback>
                    <p:oleObj name="公式" r:id="rId26" imgW="316865" imgH="177800" progId="Equation.3">
                      <p:embed/>
                      <p:pic>
                        <p:nvPicPr>
                          <p:cNvPr id="0" name="Object 47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18" y="459"/>
                            <a:ext cx="400" cy="22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484"/>
            <p:cNvGraphicFramePr>
              <a:graphicFrameLocks noChangeAspect="1"/>
            </p:cNvGraphicFramePr>
            <p:nvPr/>
          </p:nvGraphicFramePr>
          <p:xfrm>
            <a:off x="6216650" y="1293813"/>
            <a:ext cx="1355725" cy="37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354" name="公式" r:id="rId28" imgW="698500" imgH="190500" progId="Equation.3">
                    <p:embed/>
                  </p:oleObj>
                </mc:Choice>
                <mc:Fallback>
                  <p:oleObj name="公式" r:id="rId28" imgW="698500" imgH="190500" progId="Equation.3">
                    <p:embed/>
                    <p:pic>
                      <p:nvPicPr>
                        <p:cNvPr id="0" name="Object 4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16650" y="1293813"/>
                          <a:ext cx="1355725" cy="3746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7" name="Rectangle 110"/>
          <p:cNvSpPr>
            <a:spLocks noChangeArrowheads="1"/>
          </p:cNvSpPr>
          <p:nvPr/>
        </p:nvSpPr>
        <p:spPr bwMode="auto">
          <a:xfrm>
            <a:off x="876122" y="3779302"/>
            <a:ext cx="190182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合中心矩</a:t>
            </a:r>
            <a:endParaRPr lang="en-US" altLang="zh-CN" sz="2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1" name="Rectangle 110"/>
          <p:cNvSpPr>
            <a:spLocks noChangeArrowheads="1"/>
          </p:cNvSpPr>
          <p:nvPr/>
        </p:nvSpPr>
        <p:spPr bwMode="auto">
          <a:xfrm>
            <a:off x="1801635" y="4120614"/>
            <a:ext cx="13112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判断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2" name="Rectangle 110"/>
          <p:cNvSpPr>
            <a:spLocks noChangeArrowheads="1"/>
          </p:cNvSpPr>
          <p:nvPr/>
        </p:nvSpPr>
        <p:spPr bwMode="auto">
          <a:xfrm>
            <a:off x="3481210" y="4123789"/>
            <a:ext cx="2290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 1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阶原点矩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485"/>
          <p:cNvGraphicFramePr>
            <a:graphicFrameLocks noChangeAspect="1"/>
          </p:cNvGraphicFramePr>
          <p:nvPr/>
        </p:nvGraphicFramePr>
        <p:xfrm>
          <a:off x="2628722" y="4146014"/>
          <a:ext cx="82073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55" name="公式" r:id="rId30" imgW="393700" imgH="203200" progId="Equation.3">
                  <p:embed/>
                </p:oleObj>
              </mc:Choice>
              <mc:Fallback>
                <p:oleObj name="公式" r:id="rId30" imgW="393700" imgH="203200" progId="Equation.3">
                  <p:embed/>
                  <p:pic>
                    <p:nvPicPr>
                      <p:cNvPr id="0" name="Object 4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722" y="4146014"/>
                        <a:ext cx="820738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86"/>
          <p:cNvGraphicFramePr>
            <a:graphicFrameLocks noChangeAspect="1"/>
          </p:cNvGraphicFramePr>
          <p:nvPr/>
        </p:nvGraphicFramePr>
        <p:xfrm>
          <a:off x="2698572" y="4580989"/>
          <a:ext cx="8143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56" name="公式" r:id="rId32" imgW="405765" imgH="203200" progId="Equation.3">
                  <p:embed/>
                </p:oleObj>
              </mc:Choice>
              <mc:Fallback>
                <p:oleObj name="公式" r:id="rId32" imgW="405765" imgH="203200" progId="Equation.3">
                  <p:embed/>
                  <p:pic>
                    <p:nvPicPr>
                      <p:cNvPr id="0" name="Object 4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572" y="4580989"/>
                        <a:ext cx="81438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87"/>
          <p:cNvGraphicFramePr>
            <a:graphicFrameLocks noChangeAspect="1"/>
          </p:cNvGraphicFramePr>
          <p:nvPr/>
        </p:nvGraphicFramePr>
        <p:xfrm>
          <a:off x="2228672" y="4976277"/>
          <a:ext cx="13731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57" name="公式" r:id="rId34" imgW="685800" imgH="203200" progId="Equation.3">
                  <p:embed/>
                </p:oleObj>
              </mc:Choice>
              <mc:Fallback>
                <p:oleObj name="公式" r:id="rId34" imgW="685800" imgH="203200" progId="Equation.3">
                  <p:embed/>
                  <p:pic>
                    <p:nvPicPr>
                      <p:cNvPr id="0" name="Object 4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672" y="4976277"/>
                        <a:ext cx="137318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110"/>
          <p:cNvSpPr>
            <a:spLocks noChangeArrowheads="1"/>
          </p:cNvSpPr>
          <p:nvPr/>
        </p:nvSpPr>
        <p:spPr bwMode="auto">
          <a:xfrm>
            <a:off x="3479622" y="4527014"/>
            <a:ext cx="2444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 2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阶中心矩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7" name="Rectangle 110"/>
          <p:cNvSpPr>
            <a:spLocks noChangeArrowheads="1"/>
          </p:cNvSpPr>
          <p:nvPr/>
        </p:nvSpPr>
        <p:spPr bwMode="auto">
          <a:xfrm>
            <a:off x="3492322" y="4915952"/>
            <a:ext cx="3009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…… 2</a:t>
            </a:r>
            <a:r>
              <a:rPr lang="zh-CN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阶混合中心矩</a:t>
            </a:r>
            <a:endParaRPr lang="zh-CN" altLang="en-US" sz="2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8" name="Rectangle 67"/>
          <p:cNvSpPr>
            <a:spLocks noChangeArrowheads="1"/>
          </p:cNvSpPr>
          <p:nvPr/>
        </p:nvSpPr>
        <p:spPr bwMode="auto">
          <a:xfrm>
            <a:off x="1538681" y="6035243"/>
            <a:ext cx="5838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“矩”是来自于物理学中力矩的概念</a:t>
            </a:r>
            <a:endParaRPr kumimoji="1"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9" name="Picture 61" descr="G:\ppt\资源共享课\MB\圆球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760" y="4204752"/>
            <a:ext cx="2698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61" descr="G:\ppt\资源共享课\MB\圆球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71" y="6147114"/>
            <a:ext cx="2714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le 110"/>
          <p:cNvSpPr>
            <a:spLocks noChangeArrowheads="1"/>
          </p:cNvSpPr>
          <p:nvPr/>
        </p:nvSpPr>
        <p:spPr bwMode="auto">
          <a:xfrm>
            <a:off x="6692653" y="2220377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Rectangle 110"/>
          <p:cNvSpPr>
            <a:spLocks noChangeArrowheads="1"/>
          </p:cNvSpPr>
          <p:nvPr/>
        </p:nvSpPr>
        <p:spPr bwMode="auto">
          <a:xfrm>
            <a:off x="6423640" y="2578054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3" name="Rectangle 110"/>
          <p:cNvSpPr>
            <a:spLocks noChangeArrowheads="1"/>
          </p:cNvSpPr>
          <p:nvPr/>
        </p:nvSpPr>
        <p:spPr bwMode="auto">
          <a:xfrm>
            <a:off x="6845123" y="2967593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457747" y="2211072"/>
          <a:ext cx="423774" cy="508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58" name="Equation" r:id="rId37" imgW="4572000" imgH="5486400" progId="Equation.DSMT4">
                  <p:embed/>
                </p:oleObj>
              </mc:Choice>
              <mc:Fallback>
                <p:oleObj name="Equation" r:id="rId37" imgW="4572000" imgH="5486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7457747" y="2211072"/>
                        <a:ext cx="423774" cy="508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156121" y="2568816"/>
          <a:ext cx="384325" cy="46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59" name="Equation" r:id="rId39" imgW="4572000" imgH="5486400" progId="Equation.DSMT4">
                  <p:embed/>
                </p:oleObj>
              </mc:Choice>
              <mc:Fallback>
                <p:oleObj name="Equation" r:id="rId39" imgW="4572000" imgH="5486400" progId="Equation.DSMT4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7156121" y="2568816"/>
                        <a:ext cx="384325" cy="46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7590316" y="2960479"/>
          <a:ext cx="444610" cy="47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60" name="Equation" r:id="rId41" imgW="5181600" imgH="5486400" progId="Equation.DSMT4">
                  <p:embed/>
                </p:oleObj>
              </mc:Choice>
              <mc:Fallback>
                <p:oleObj name="Equation" r:id="rId41" imgW="5181600" imgH="54864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590316" y="2960479"/>
                        <a:ext cx="444610" cy="47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110"/>
          <p:cNvSpPr>
            <a:spLocks noChangeArrowheads="1"/>
          </p:cNvSpPr>
          <p:nvPr/>
        </p:nvSpPr>
        <p:spPr bwMode="auto">
          <a:xfrm>
            <a:off x="2001659" y="3766900"/>
            <a:ext cx="925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marL="0" marR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记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5" name="对象 54"/>
          <p:cNvGraphicFramePr>
            <a:graphicFrameLocks noChangeAspect="1"/>
          </p:cNvGraphicFramePr>
          <p:nvPr/>
        </p:nvGraphicFramePr>
        <p:xfrm>
          <a:off x="2746852" y="3759786"/>
          <a:ext cx="444610" cy="47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61" name="Equation" r:id="rId43" imgW="5181600" imgH="5486400" progId="Equation.DSMT4">
                  <p:embed/>
                </p:oleObj>
              </mc:Choice>
              <mc:Fallback>
                <p:oleObj name="Equation" r:id="rId43" imgW="5181600" imgH="5486400" progId="Equation.DSMT4">
                  <p:embed/>
                  <p:pic>
                    <p:nvPicPr>
                      <p:cNvPr id="0" name="对象 54"/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746852" y="3759786"/>
                        <a:ext cx="444610" cy="47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698572" y="5228277"/>
          <a:ext cx="2533025" cy="855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362" name="Equation" r:id="rId45" imgW="26212800" imgH="10972800" progId="Equation.DSMT4">
                  <p:embed/>
                </p:oleObj>
              </mc:Choice>
              <mc:Fallback>
                <p:oleObj name="Equation" r:id="rId45" imgW="26212800" imgH="10972800" progId="Equation.DSMT4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698572" y="5228277"/>
                        <a:ext cx="2533025" cy="855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/>
      <p:bldP spid="42" grpId="0"/>
      <p:bldP spid="46" grpId="0"/>
      <p:bldP spid="47" grpId="0"/>
      <p:bldP spid="48" grpId="0"/>
      <p:bldP spid="51" grpId="0"/>
      <p:bldP spid="52" grpId="0"/>
      <p:bldP spid="53" grpId="0"/>
      <p:bldP spid="5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149843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矩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6" name="Picture 61" descr="G:\ppt\资源共享课\MB\圆球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72" y="2620428"/>
            <a:ext cx="271463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10"/>
          <p:cNvSpPr>
            <a:spLocks noChangeArrowheads="1"/>
          </p:cNvSpPr>
          <p:nvPr/>
        </p:nvSpPr>
        <p:spPr bwMode="auto">
          <a:xfrm>
            <a:off x="2607585" y="2523590"/>
            <a:ext cx="1311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结论</a:t>
            </a:r>
            <a:endParaRPr lang="zh-CN" altLang="en-US" sz="24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54"/>
          <p:cNvGraphicFramePr>
            <a:graphicFrameLocks noChangeAspect="1"/>
          </p:cNvGraphicFramePr>
          <p:nvPr/>
        </p:nvGraphicFramePr>
        <p:xfrm>
          <a:off x="2723472" y="2991903"/>
          <a:ext cx="24399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0" name="公式" r:id="rId2" imgW="1040765" imgH="215900" progId="Equation.3">
                  <p:embed/>
                </p:oleObj>
              </mc:Choice>
              <mc:Fallback>
                <p:oleObj name="公式" r:id="rId2" imgW="1040765" imgH="215900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3472" y="2991903"/>
                        <a:ext cx="243998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0"/>
          <p:cNvSpPr>
            <a:spLocks noChangeArrowheads="1"/>
          </p:cNvSpPr>
          <p:nvPr/>
        </p:nvSpPr>
        <p:spPr bwMode="auto">
          <a:xfrm>
            <a:off x="2242460" y="3868203"/>
            <a:ext cx="5022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这说明高阶矩存在</a:t>
            </a:r>
            <a:r>
              <a:rPr kumimoji="1"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则低阶矩必存在</a:t>
            </a:r>
            <a:r>
              <a:rPr kumimoji="1" lang="en-US" altLang="zh-CN" sz="24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kumimoji="1" lang="en-US" altLang="zh-CN" sz="2400">
              <a:solidFill>
                <a:srgbClr val="0000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55"/>
          <p:cNvGraphicFramePr>
            <a:graphicFrameLocks noChangeAspect="1"/>
          </p:cNvGraphicFramePr>
          <p:nvPr/>
        </p:nvGraphicFramePr>
        <p:xfrm>
          <a:off x="2726647" y="3463390"/>
          <a:ext cx="3543300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1" name="公式" r:id="rId4" imgW="1511300" imgH="215900" progId="Equation.3">
                  <p:embed/>
                </p:oleObj>
              </mc:Choice>
              <mc:Fallback>
                <p:oleObj name="公式" r:id="rId4" imgW="1511300" imgH="2159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647" y="3463390"/>
                        <a:ext cx="3543300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80"/>
          <p:cNvGraphicFramePr>
            <a:graphicFrameLocks noChangeAspect="1"/>
          </p:cNvGraphicFramePr>
          <p:nvPr/>
        </p:nvGraphicFramePr>
        <p:xfrm>
          <a:off x="1493838" y="2286000"/>
          <a:ext cx="361156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28" name="Equation" r:id="rId1" imgW="46634400" imgH="6096000" progId="Equation.DSMT4">
                  <p:embed/>
                </p:oleObj>
              </mc:Choice>
              <mc:Fallback>
                <p:oleObj name="Equation" r:id="rId1" imgW="46634400" imgH="6096000" progId="Equation.DSMT4">
                  <p:embed/>
                  <p:pic>
                    <p:nvPicPr>
                      <p:cNvPr id="0" name="Object 2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2286000"/>
                        <a:ext cx="3611562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38"/>
          <p:cNvGrpSpPr/>
          <p:nvPr/>
        </p:nvGrpSpPr>
        <p:grpSpPr bwMode="auto">
          <a:xfrm>
            <a:off x="1016911" y="1879359"/>
            <a:ext cx="7756525" cy="463550"/>
            <a:chOff x="533" y="419"/>
            <a:chExt cx="4886" cy="389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533" y="420"/>
              <a:ext cx="2183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对于二维随机向量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281"/>
            <p:cNvGraphicFramePr>
              <a:graphicFrameLocks noChangeAspect="1"/>
            </p:cNvGraphicFramePr>
            <p:nvPr/>
          </p:nvGraphicFramePr>
          <p:xfrm>
            <a:off x="2140" y="431"/>
            <a:ext cx="807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29" name="公式" r:id="rId3" imgW="545465" imgH="215900" progId="Equation.3">
                    <p:embed/>
                  </p:oleObj>
                </mc:Choice>
                <mc:Fallback>
                  <p:oleObj name="公式" r:id="rId3" imgW="545465" imgH="215900" progId="Equation.3">
                    <p:embed/>
                    <p:pic>
                      <p:nvPicPr>
                        <p:cNvPr id="0" name="Object 2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0" y="431"/>
                          <a:ext cx="807" cy="3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2902" y="419"/>
              <a:ext cx="2517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的二阶混合中心矩都存在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" name="Object 282"/>
          <p:cNvGraphicFramePr>
            <a:graphicFrameLocks noChangeAspect="1"/>
          </p:cNvGraphicFramePr>
          <p:nvPr/>
        </p:nvGraphicFramePr>
        <p:xfrm>
          <a:off x="1447800" y="2724150"/>
          <a:ext cx="570706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0" name="Equation" r:id="rId5" imgW="73761600" imgH="5486400" progId="Equation.DSMT4">
                  <p:embed/>
                </p:oleObj>
              </mc:Choice>
              <mc:Fallback>
                <p:oleObj name="Equation" r:id="rId5" imgW="73761600" imgH="5486400" progId="Equation.DSMT4">
                  <p:embed/>
                  <p:pic>
                    <p:nvPicPr>
                      <p:cNvPr id="0" name="Object 2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724150"/>
                        <a:ext cx="5707063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83"/>
          <p:cNvGraphicFramePr>
            <a:graphicFrameLocks noChangeAspect="1"/>
          </p:cNvGraphicFramePr>
          <p:nvPr/>
        </p:nvGraphicFramePr>
        <p:xfrm>
          <a:off x="1455738" y="3122613"/>
          <a:ext cx="57070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1" name="Equation" r:id="rId7" imgW="73761600" imgH="5486400" progId="Equation.DSMT4">
                  <p:embed/>
                </p:oleObj>
              </mc:Choice>
              <mc:Fallback>
                <p:oleObj name="Equation" r:id="rId7" imgW="73761600" imgH="5486400" progId="Equation.DSMT4">
                  <p:embed/>
                  <p:pic>
                    <p:nvPicPr>
                      <p:cNvPr id="0" name="Object 2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3122613"/>
                        <a:ext cx="5707062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84"/>
          <p:cNvGraphicFramePr>
            <a:graphicFrameLocks noChangeAspect="1"/>
          </p:cNvGraphicFramePr>
          <p:nvPr/>
        </p:nvGraphicFramePr>
        <p:xfrm>
          <a:off x="1466850" y="3521075"/>
          <a:ext cx="37306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2" name="Equation" r:id="rId9" imgW="48158400" imgH="6096000" progId="Equation.DSMT4">
                  <p:embed/>
                </p:oleObj>
              </mc:Choice>
              <mc:Fallback>
                <p:oleObj name="Equation" r:id="rId9" imgW="48158400" imgH="6096000" progId="Equation.DSMT4">
                  <p:embed/>
                  <p:pic>
                    <p:nvPicPr>
                      <p:cNvPr id="0" name="Object 2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3521075"/>
                        <a:ext cx="3730625" cy="46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85"/>
          <p:cNvGraphicFramePr>
            <a:graphicFrameLocks noChangeAspect="1"/>
          </p:cNvGraphicFramePr>
          <p:nvPr/>
        </p:nvGraphicFramePr>
        <p:xfrm>
          <a:off x="1557520" y="3900299"/>
          <a:ext cx="1724545" cy="863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33" name="Equation" r:id="rId11" imgW="21945600" imgH="11582400" progId="Equation.DSMT4">
                  <p:embed/>
                </p:oleObj>
              </mc:Choice>
              <mc:Fallback>
                <p:oleObj name="Equation" r:id="rId11" imgW="21945600" imgH="11582400" progId="Equation.DSMT4">
                  <p:embed/>
                  <p:pic>
                    <p:nvPicPr>
                      <p:cNvPr id="0" name="Object 2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520" y="3900299"/>
                        <a:ext cx="1724545" cy="8634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56"/>
          <p:cNvGrpSpPr/>
          <p:nvPr/>
        </p:nvGrpSpPr>
        <p:grpSpPr bwMode="auto">
          <a:xfrm>
            <a:off x="1426487" y="4874177"/>
            <a:ext cx="6845300" cy="468313"/>
            <a:chOff x="579" y="2596"/>
            <a:chExt cx="4312" cy="394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579" y="2602"/>
              <a:ext cx="4312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称方阵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 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为随机向量             的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协方差矩阵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9" name="Object 287"/>
            <p:cNvGraphicFramePr>
              <a:graphicFrameLocks noChangeAspect="1"/>
            </p:cNvGraphicFramePr>
            <p:nvPr/>
          </p:nvGraphicFramePr>
          <p:xfrm>
            <a:off x="2907" y="2596"/>
            <a:ext cx="576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4" name="公式" r:id="rId13" imgW="545465" imgH="215900" progId="Equation.3">
                    <p:embed/>
                  </p:oleObj>
                </mc:Choice>
                <mc:Fallback>
                  <p:oleObj name="公式" r:id="rId13" imgW="545465" imgH="215900" progId="Equation.3">
                    <p:embed/>
                    <p:pic>
                      <p:nvPicPr>
                        <p:cNvPr id="0" name="Object 2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7" y="2596"/>
                          <a:ext cx="576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288"/>
            <p:cNvGraphicFramePr>
              <a:graphicFrameLocks noChangeAspect="1"/>
            </p:cNvGraphicFramePr>
            <p:nvPr/>
          </p:nvGraphicFramePr>
          <p:xfrm>
            <a:off x="1701" y="2647"/>
            <a:ext cx="248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35" name="Equation" r:id="rId14" imgW="3657600" imgH="4267200" progId="Equation.DSMT4">
                    <p:embed/>
                  </p:oleObj>
                </mc:Choice>
                <mc:Fallback>
                  <p:oleObj name="Equation" r:id="rId14" imgW="3657600" imgH="4267200" progId="Equation.DSMT4">
                    <p:embed/>
                    <p:pic>
                      <p:nvPicPr>
                        <p:cNvPr id="0" name="Object 2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647"/>
                          <a:ext cx="248" cy="3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110"/>
          <p:cNvSpPr>
            <a:spLocks noChangeArrowheads="1"/>
          </p:cNvSpPr>
          <p:nvPr/>
        </p:nvSpPr>
        <p:spPr bwMode="auto">
          <a:xfrm>
            <a:off x="721637" y="5318677"/>
            <a:ext cx="3033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协方差阵、协差阵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214"/>
          <p:cNvGraphicFramePr>
            <a:graphicFrameLocks noChangeAspect="1"/>
          </p:cNvGraphicFramePr>
          <p:nvPr/>
        </p:nvGraphicFramePr>
        <p:xfrm>
          <a:off x="2316163" y="2282825"/>
          <a:ext cx="44450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28" name="Equation" r:id="rId1" imgW="50901600" imgH="5791200" progId="Equation.DSMT4">
                  <p:embed/>
                </p:oleObj>
              </mc:Choice>
              <mc:Fallback>
                <p:oleObj name="Equation" r:id="rId1" imgW="50901600" imgH="5791200" progId="Equation.DSMT4">
                  <p:embed/>
                  <p:pic>
                    <p:nvPicPr>
                      <p:cNvPr id="0" name="Object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2282825"/>
                        <a:ext cx="444500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15"/>
          <p:cNvGraphicFramePr>
            <a:graphicFrameLocks noChangeAspect="1"/>
          </p:cNvGraphicFramePr>
          <p:nvPr/>
        </p:nvGraphicFramePr>
        <p:xfrm>
          <a:off x="2214563" y="3073400"/>
          <a:ext cx="3241675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29" name="Equation" r:id="rId3" imgW="37795200" imgH="22555200" progId="Equation.DSMT4">
                  <p:embed/>
                </p:oleObj>
              </mc:Choice>
              <mc:Fallback>
                <p:oleObj name="Equation" r:id="rId3" imgW="37795200" imgH="22555200" progId="Equation.DSMT4">
                  <p:embed/>
                  <p:pic>
                    <p:nvPicPr>
                      <p:cNvPr id="0" name="Object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3073400"/>
                        <a:ext cx="3241675" cy="1825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24"/>
          <p:cNvGrpSpPr/>
          <p:nvPr/>
        </p:nvGrpSpPr>
        <p:grpSpPr bwMode="auto">
          <a:xfrm>
            <a:off x="1925459" y="1879359"/>
            <a:ext cx="5848350" cy="487363"/>
            <a:chOff x="521" y="420"/>
            <a:chExt cx="3684" cy="409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521" y="420"/>
              <a:ext cx="2183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对于   维随机向量</a:t>
              </a: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3622" y="428"/>
              <a:ext cx="583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记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Object 217"/>
            <p:cNvGraphicFramePr>
              <a:graphicFrameLocks noChangeAspect="1"/>
            </p:cNvGraphicFramePr>
            <p:nvPr/>
          </p:nvGraphicFramePr>
          <p:xfrm>
            <a:off x="947" y="513"/>
            <a:ext cx="215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30" name="公式" r:id="rId5" imgW="127000" imgH="139700" progId="Equation.3">
                    <p:embed/>
                  </p:oleObj>
                </mc:Choice>
                <mc:Fallback>
                  <p:oleObj name="公式" r:id="rId5" imgW="127000" imgH="139700" progId="Equation.3">
                    <p:embed/>
                    <p:pic>
                      <p:nvPicPr>
                        <p:cNvPr id="0" name="Object 2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47" y="513"/>
                          <a:ext cx="215" cy="2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218"/>
            <p:cNvGraphicFramePr>
              <a:graphicFrameLocks noChangeAspect="1"/>
            </p:cNvGraphicFramePr>
            <p:nvPr/>
          </p:nvGraphicFramePr>
          <p:xfrm>
            <a:off x="2100" y="420"/>
            <a:ext cx="1541" cy="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31" name="公式" r:id="rId7" imgW="1167765" imgH="215900" progId="Equation.3">
                    <p:embed/>
                  </p:oleObj>
                </mc:Choice>
                <mc:Fallback>
                  <p:oleObj name="公式" r:id="rId7" imgW="1167765" imgH="215900" progId="Equation.3">
                    <p:embed/>
                    <p:pic>
                      <p:nvPicPr>
                        <p:cNvPr id="0" name="Object 2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0" y="420"/>
                          <a:ext cx="1541" cy="4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26"/>
          <p:cNvGrpSpPr/>
          <p:nvPr/>
        </p:nvGrpSpPr>
        <p:grpSpPr bwMode="auto">
          <a:xfrm>
            <a:off x="1806003" y="5011265"/>
            <a:ext cx="6319838" cy="477838"/>
            <a:chOff x="463" y="2252"/>
            <a:chExt cx="3981" cy="401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63" y="2252"/>
              <a:ext cx="3981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称方阵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   </a:t>
              </a: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为随机向量     的</a:t>
              </a: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协方差矩阵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219"/>
            <p:cNvGraphicFramePr>
              <a:graphicFrameLocks noChangeAspect="1"/>
            </p:cNvGraphicFramePr>
            <p:nvPr/>
          </p:nvGraphicFramePr>
          <p:xfrm>
            <a:off x="1559" y="2295"/>
            <a:ext cx="225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32" name="Equation" r:id="rId9" imgW="3657600" imgH="4267200" progId="Equation.DSMT4">
                    <p:embed/>
                  </p:oleObj>
                </mc:Choice>
                <mc:Fallback>
                  <p:oleObj name="Equation" r:id="rId9" imgW="3657600" imgH="4267200" progId="Equation.DSMT4">
                    <p:embed/>
                    <p:pic>
                      <p:nvPicPr>
                        <p:cNvPr id="0" name="Object 2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9" y="2295"/>
                          <a:ext cx="225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220"/>
            <p:cNvGraphicFramePr>
              <a:graphicFrameLocks noChangeAspect="1"/>
            </p:cNvGraphicFramePr>
            <p:nvPr/>
          </p:nvGraphicFramePr>
          <p:xfrm>
            <a:off x="2731" y="2278"/>
            <a:ext cx="263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033" name="公式" r:id="rId11" imgW="177800" imgH="152400" progId="Equation.3">
                    <p:embed/>
                  </p:oleObj>
                </mc:Choice>
                <mc:Fallback>
                  <p:oleObj name="公式" r:id="rId11" imgW="177800" imgH="152400" progId="Equation.3">
                    <p:embed/>
                    <p:pic>
                      <p:nvPicPr>
                        <p:cNvPr id="0" name="Object 2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1" y="2278"/>
                          <a:ext cx="263" cy="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16"/>
          <p:cNvGrpSpPr/>
          <p:nvPr/>
        </p:nvGrpSpPr>
        <p:grpSpPr bwMode="auto">
          <a:xfrm>
            <a:off x="1082103" y="5427190"/>
            <a:ext cx="3503613" cy="477838"/>
            <a:chOff x="1448435" y="3880087"/>
            <a:chExt cx="3503931" cy="477054"/>
          </a:xfrm>
        </p:grpSpPr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1448435" y="3880087"/>
              <a:ext cx="172720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协方差</a:t>
              </a:r>
              <a:endPara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2542541" y="3880087"/>
              <a:ext cx="2409825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阵、协差阵</a:t>
              </a:r>
              <a:r>
                <a:rPr lang="en-US" altLang="zh-CN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lang="en-US" altLang="zh-CN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" name="Object 222"/>
          <p:cNvGraphicFramePr>
            <a:graphicFrameLocks noChangeAspect="1"/>
          </p:cNvGraphicFramePr>
          <p:nvPr/>
        </p:nvGraphicFramePr>
        <p:xfrm>
          <a:off x="2709684" y="2715972"/>
          <a:ext cx="39671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34" name="公式" r:id="rId13" imgW="1892300" imgH="228600" progId="Equation.3">
                  <p:embed/>
                </p:oleObj>
              </mc:Choice>
              <mc:Fallback>
                <p:oleObj name="公式" r:id="rId13" imgW="1892300" imgH="228600" progId="Equation.3">
                  <p:embed/>
                  <p:pic>
                    <p:nvPicPr>
                      <p:cNvPr id="0" name="Object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684" y="2715972"/>
                        <a:ext cx="3967162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566328" y="2903931"/>
            <a:ext cx="1717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(1) 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显然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19"/>
          <p:cNvGrpSpPr/>
          <p:nvPr/>
        </p:nvGrpSpPr>
        <p:grpSpPr bwMode="auto">
          <a:xfrm>
            <a:off x="1566328" y="2138753"/>
            <a:ext cx="4408487" cy="443695"/>
            <a:chOff x="595" y="3298"/>
            <a:chExt cx="2777" cy="373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595" y="3298"/>
              <a:ext cx="218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 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137"/>
            <p:cNvGraphicFramePr>
              <a:graphicFrameLocks noChangeAspect="1"/>
            </p:cNvGraphicFramePr>
            <p:nvPr/>
          </p:nvGraphicFramePr>
          <p:xfrm>
            <a:off x="927" y="3299"/>
            <a:ext cx="580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24" name="Equation" r:id="rId1" imgW="11582400" imgH="5181600" progId="Equation.DSMT4">
                    <p:embed/>
                  </p:oleObj>
                </mc:Choice>
                <mc:Fallback>
                  <p:oleObj name="Equation" r:id="rId1" imgW="11582400" imgH="5181600" progId="Equation.DSMT4">
                    <p:embed/>
                    <p:pic>
                      <p:nvPicPr>
                        <p:cNvPr id="0" name="Object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7" y="3299"/>
                          <a:ext cx="580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1416" y="3299"/>
              <a:ext cx="195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即协方差阵为对称阵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23"/>
          <p:cNvGrpSpPr/>
          <p:nvPr/>
        </p:nvGrpSpPr>
        <p:grpSpPr bwMode="auto">
          <a:xfrm>
            <a:off x="1566328" y="2499118"/>
            <a:ext cx="4821237" cy="441325"/>
            <a:chOff x="595" y="3298"/>
            <a:chExt cx="3037" cy="371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595" y="3298"/>
              <a:ext cx="218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38"/>
            <p:cNvGraphicFramePr>
              <a:graphicFrameLocks noChangeAspect="1"/>
            </p:cNvGraphicFramePr>
            <p:nvPr/>
          </p:nvGraphicFramePr>
          <p:xfrm>
            <a:off x="885" y="3334"/>
            <a:ext cx="61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25" name="Equation" r:id="rId3" imgW="10058400" imgH="4267200" progId="Equation.DSMT4">
                    <p:embed/>
                  </p:oleObj>
                </mc:Choice>
                <mc:Fallback>
                  <p:oleObj name="Equation" r:id="rId3" imgW="10058400" imgH="4267200" progId="Equation.DSMT4">
                    <p:embed/>
                    <p:pic>
                      <p:nvPicPr>
                        <p:cNvPr id="0" name="Object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5" y="3334"/>
                          <a:ext cx="619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1422" y="3307"/>
              <a:ext cx="221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即协方差阵为非负定阵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45"/>
          <p:cNvGrpSpPr/>
          <p:nvPr/>
        </p:nvGrpSpPr>
        <p:grpSpPr bwMode="auto">
          <a:xfrm>
            <a:off x="1566328" y="3248418"/>
            <a:ext cx="5610225" cy="460375"/>
            <a:chOff x="495" y="1590"/>
            <a:chExt cx="3534" cy="387"/>
          </a:xfrm>
        </p:grpSpPr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2139" y="1599"/>
              <a:ext cx="152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为任意实数向量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495" y="1595"/>
              <a:ext cx="172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8" name="Object 139"/>
            <p:cNvGraphicFramePr>
              <a:graphicFrameLocks noChangeAspect="1"/>
            </p:cNvGraphicFramePr>
            <p:nvPr/>
          </p:nvGraphicFramePr>
          <p:xfrm>
            <a:off x="1011" y="1610"/>
            <a:ext cx="1202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26" name="公式" r:id="rId5" imgW="812165" imgH="215900" progId="Equation.3">
                    <p:embed/>
                  </p:oleObj>
                </mc:Choice>
                <mc:Fallback>
                  <p:oleObj name="公式" r:id="rId5" imgW="812165" imgH="215900" progId="Equation.3">
                    <p:embed/>
                    <p:pic>
                      <p:nvPicPr>
                        <p:cNvPr id="0" name="Object 1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" y="1610"/>
                          <a:ext cx="1202" cy="3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3419" y="1590"/>
              <a:ext cx="61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则有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7"/>
          <p:cNvGrpSpPr/>
          <p:nvPr/>
        </p:nvGrpSpPr>
        <p:grpSpPr bwMode="auto">
          <a:xfrm>
            <a:off x="1680628" y="1787918"/>
            <a:ext cx="3049587" cy="430213"/>
            <a:chOff x="1578269" y="781050"/>
            <a:chExt cx="3049611" cy="430887"/>
          </a:xfrm>
        </p:grpSpPr>
        <p:sp>
          <p:nvSpPr>
            <p:cNvPr id="21" name="Rectangle 110"/>
            <p:cNvSpPr>
              <a:spLocks noChangeArrowheads="1"/>
            </p:cNvSpPr>
            <p:nvPr/>
          </p:nvSpPr>
          <p:spPr bwMode="auto">
            <a:xfrm>
              <a:off x="1869758" y="781050"/>
              <a:ext cx="275812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协方差矩阵的性质</a:t>
              </a:r>
              <a:endPara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269" y="865378"/>
              <a:ext cx="270377" cy="293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3" name="Object 140"/>
          <p:cNvGraphicFramePr>
            <a:graphicFrameLocks noChangeAspect="1"/>
          </p:cNvGraphicFramePr>
          <p:nvPr/>
        </p:nvGraphicFramePr>
        <p:xfrm>
          <a:off x="1420278" y="3556404"/>
          <a:ext cx="260508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7" name="Equation" r:id="rId8" imgW="31089600" imgH="10668000" progId="Equation.DSMT4">
                  <p:embed/>
                </p:oleObj>
              </mc:Choice>
              <mc:Fallback>
                <p:oleObj name="Equation" r:id="rId8" imgW="31089600" imgH="10668000" progId="Equation.DSMT4">
                  <p:embed/>
                  <p:pic>
                    <p:nvPicPr>
                      <p:cNvPr id="0" name="Object 1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0278" y="3556404"/>
                        <a:ext cx="2605088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41"/>
          <p:cNvGraphicFramePr>
            <a:graphicFrameLocks noChangeAspect="1"/>
          </p:cNvGraphicFramePr>
          <p:nvPr/>
        </p:nvGraphicFramePr>
        <p:xfrm>
          <a:off x="3874553" y="3627831"/>
          <a:ext cx="43465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8" name="公式" r:id="rId10" imgW="2336800" imgH="381000" progId="Equation.3">
                  <p:embed/>
                </p:oleObj>
              </mc:Choice>
              <mc:Fallback>
                <p:oleObj name="公式" r:id="rId10" imgW="2336800" imgH="381000" progId="Equation.3">
                  <p:embed/>
                  <p:pic>
                    <p:nvPicPr>
                      <p:cNvPr id="0" name="Object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4553" y="3627831"/>
                        <a:ext cx="4346575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42"/>
          <p:cNvGraphicFramePr>
            <a:graphicFrameLocks noChangeAspect="1"/>
          </p:cNvGraphicFramePr>
          <p:nvPr/>
        </p:nvGraphicFramePr>
        <p:xfrm>
          <a:off x="5309653" y="5286579"/>
          <a:ext cx="4270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9" name="公式" r:id="rId12" imgW="266065" imgH="177800" progId="Equation.3">
                  <p:embed/>
                </p:oleObj>
              </mc:Choice>
              <mc:Fallback>
                <p:oleObj name="公式" r:id="rId12" imgW="266065" imgH="177800" progId="Equation.3">
                  <p:embed/>
                  <p:pic>
                    <p:nvPicPr>
                      <p:cNvPr id="0" name="Object 1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9653" y="5286579"/>
                        <a:ext cx="4270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43"/>
          <p:cNvGraphicFramePr>
            <a:graphicFrameLocks noChangeAspect="1"/>
          </p:cNvGraphicFramePr>
          <p:nvPr/>
        </p:nvGraphicFramePr>
        <p:xfrm>
          <a:off x="2385478" y="4299936"/>
          <a:ext cx="52546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0" name="Equation" r:id="rId14" imgW="64617600" imgH="10668000" progId="Equation.DSMT4">
                  <p:embed/>
                </p:oleObj>
              </mc:Choice>
              <mc:Fallback>
                <p:oleObj name="Equation" r:id="rId14" imgW="64617600" imgH="10668000" progId="Equation.DSMT4">
                  <p:embed/>
                  <p:pic>
                    <p:nvPicPr>
                      <p:cNvPr id="0" name="Object 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5478" y="4299936"/>
                        <a:ext cx="5254625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44"/>
          <p:cNvGraphicFramePr>
            <a:graphicFrameLocks noChangeAspect="1"/>
          </p:cNvGraphicFramePr>
          <p:nvPr/>
        </p:nvGraphicFramePr>
        <p:xfrm>
          <a:off x="2385478" y="5100842"/>
          <a:ext cx="28781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1" name="公式" r:id="rId16" imgW="1371600" imgH="355600" progId="Equation.3">
                  <p:embed/>
                </p:oleObj>
              </mc:Choice>
              <mc:Fallback>
                <p:oleObj name="公式" r:id="rId16" imgW="1371600" imgH="355600" progId="Equation.3">
                  <p:embed/>
                  <p:pic>
                    <p:nvPicPr>
                      <p:cNvPr id="0" name="Object 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5478" y="5100842"/>
                        <a:ext cx="2878137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49"/>
          <p:cNvGrpSpPr/>
          <p:nvPr/>
        </p:nvGrpSpPr>
        <p:grpSpPr bwMode="auto">
          <a:xfrm>
            <a:off x="1632635" y="5843047"/>
            <a:ext cx="6084887" cy="437318"/>
            <a:chOff x="387" y="3850"/>
            <a:chExt cx="4131" cy="317"/>
          </a:xfrm>
        </p:grpSpPr>
        <p:sp>
          <p:nvSpPr>
            <p:cNvPr id="30" name="Rectangle 110"/>
            <p:cNvSpPr>
              <a:spLocks noChangeArrowheads="1"/>
            </p:cNvSpPr>
            <p:nvPr/>
          </p:nvSpPr>
          <p:spPr bwMode="auto">
            <a:xfrm>
              <a:off x="387" y="3854"/>
              <a:ext cx="4131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故            为非负定二次型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即     为非负定阵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" name="Object 145"/>
            <p:cNvGraphicFramePr>
              <a:graphicFrameLocks noChangeAspect="1"/>
            </p:cNvGraphicFramePr>
            <p:nvPr/>
          </p:nvGraphicFramePr>
          <p:xfrm>
            <a:off x="620" y="3850"/>
            <a:ext cx="63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2" name="Equation" r:id="rId18" imgW="11582400" imgH="4876800" progId="Equation.DSMT4">
                    <p:embed/>
                  </p:oleObj>
                </mc:Choice>
                <mc:Fallback>
                  <p:oleObj name="Equation" r:id="rId18" imgW="11582400" imgH="4876800" progId="Equation.DSMT4">
                    <p:embed/>
                    <p:pic>
                      <p:nvPicPr>
                        <p:cNvPr id="0" name="Object 1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0" y="3850"/>
                          <a:ext cx="63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146"/>
            <p:cNvGraphicFramePr>
              <a:graphicFrameLocks noChangeAspect="1"/>
            </p:cNvGraphicFramePr>
            <p:nvPr/>
          </p:nvGraphicFramePr>
          <p:xfrm>
            <a:off x="2837" y="3877"/>
            <a:ext cx="226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3" name="Equation" r:id="rId20" imgW="3657600" imgH="4267200" progId="Equation.DSMT4">
                    <p:embed/>
                  </p:oleObj>
                </mc:Choice>
                <mc:Fallback>
                  <p:oleObj name="Equation" r:id="rId20" imgW="3657600" imgH="4267200" progId="Equation.DSMT4">
                    <p:embed/>
                    <p:pic>
                      <p:nvPicPr>
                        <p:cNvPr id="0" name="Object 1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7" y="3877"/>
                          <a:ext cx="226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33" name="Group 78"/>
          <p:cNvGrpSpPr/>
          <p:nvPr/>
        </p:nvGrpSpPr>
        <p:grpSpPr bwMode="auto">
          <a:xfrm>
            <a:off x="1478052" y="2285759"/>
            <a:ext cx="5764213" cy="444500"/>
            <a:chOff x="472" y="710"/>
            <a:chExt cx="3631" cy="373"/>
          </a:xfrm>
        </p:grpSpPr>
        <p:graphicFrame>
          <p:nvGraphicFramePr>
            <p:cNvPr id="34" name="Object 166"/>
            <p:cNvGraphicFramePr>
              <a:graphicFrameLocks noChangeAspect="1"/>
            </p:cNvGraphicFramePr>
            <p:nvPr/>
          </p:nvGraphicFramePr>
          <p:xfrm>
            <a:off x="749" y="710"/>
            <a:ext cx="2255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52" name="公式" r:id="rId1" imgW="1651000" imgH="215900" progId="Equation.3">
                    <p:embed/>
                  </p:oleObj>
                </mc:Choice>
                <mc:Fallback>
                  <p:oleObj name="公式" r:id="rId1" imgW="1651000" imgH="215900" progId="Equation.3">
                    <p:embed/>
                    <p:pic>
                      <p:nvPicPr>
                        <p:cNvPr id="0" name="Object 1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9" y="710"/>
                          <a:ext cx="2255" cy="3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Rectangle 110"/>
            <p:cNvSpPr>
              <a:spLocks noChangeArrowheads="1"/>
            </p:cNvSpPr>
            <p:nvPr/>
          </p:nvSpPr>
          <p:spPr bwMode="auto">
            <a:xfrm>
              <a:off x="472" y="721"/>
              <a:ext cx="68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110"/>
            <p:cNvSpPr>
              <a:spLocks noChangeArrowheads="1"/>
            </p:cNvSpPr>
            <p:nvPr/>
          </p:nvSpPr>
          <p:spPr bwMode="auto">
            <a:xfrm>
              <a:off x="2943" y="714"/>
              <a:ext cx="116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37" name="Object 167"/>
          <p:cNvGraphicFramePr>
            <a:graphicFrameLocks noChangeAspect="1"/>
          </p:cNvGraphicFramePr>
          <p:nvPr/>
        </p:nvGraphicFramePr>
        <p:xfrm>
          <a:off x="1633627" y="2693746"/>
          <a:ext cx="46037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3" name="公式" r:id="rId3" imgW="2387600" imgH="381000" progId="Equation.3">
                  <p:embed/>
                </p:oleObj>
              </mc:Choice>
              <mc:Fallback>
                <p:oleObj name="公式" r:id="rId3" imgW="2387600" imgH="381000" progId="Equation.3">
                  <p:embed/>
                  <p:pic>
                    <p:nvPicPr>
                      <p:cNvPr id="0" name="Object 1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627" y="2693746"/>
                        <a:ext cx="460375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168"/>
          <p:cNvGraphicFramePr>
            <a:graphicFrameLocks noChangeAspect="1"/>
          </p:cNvGraphicFramePr>
          <p:nvPr/>
        </p:nvGraphicFramePr>
        <p:xfrm>
          <a:off x="2776627" y="3368434"/>
          <a:ext cx="51054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4" name="公式" r:id="rId5" imgW="2705100" imgH="381000" progId="Equation.3">
                  <p:embed/>
                </p:oleObj>
              </mc:Choice>
              <mc:Fallback>
                <p:oleObj name="公式" r:id="rId5" imgW="2705100" imgH="381000" progId="Equation.3">
                  <p:embed/>
                  <p:pic>
                    <p:nvPicPr>
                      <p:cNvPr id="0" name="Object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627" y="3368434"/>
                        <a:ext cx="5105400" cy="69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69"/>
          <p:cNvGraphicFramePr>
            <a:graphicFrameLocks noChangeAspect="1"/>
          </p:cNvGraphicFramePr>
          <p:nvPr/>
        </p:nvGraphicFramePr>
        <p:xfrm>
          <a:off x="1590765" y="4060584"/>
          <a:ext cx="43148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5" name="公式" r:id="rId7" imgW="2298700" imgH="203200" progId="Equation.3">
                  <p:embed/>
                </p:oleObj>
              </mc:Choice>
              <mc:Fallback>
                <p:oleObj name="公式" r:id="rId7" imgW="2298700" imgH="203200" progId="Equation.3">
                  <p:embed/>
                  <p:pic>
                    <p:nvPicPr>
                      <p:cNvPr id="0" name="Object 1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765" y="4060584"/>
                        <a:ext cx="4314825" cy="369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70"/>
          <p:cNvGraphicFramePr>
            <a:graphicFrameLocks noChangeAspect="1"/>
          </p:cNvGraphicFramePr>
          <p:nvPr/>
        </p:nvGraphicFramePr>
        <p:xfrm>
          <a:off x="2781390" y="4371734"/>
          <a:ext cx="41624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56" name="公式" r:id="rId9" imgW="2032000" imgH="279400" progId="Equation.3">
                  <p:embed/>
                </p:oleObj>
              </mc:Choice>
              <mc:Fallback>
                <p:oleObj name="公式" r:id="rId9" imgW="2032000" imgH="279400" progId="Equation.3">
                  <p:embed/>
                  <p:pic>
                    <p:nvPicPr>
                      <p:cNvPr id="0" name="Object 1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90" y="4371734"/>
                        <a:ext cx="4162425" cy="508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组合 11"/>
          <p:cNvGrpSpPr/>
          <p:nvPr/>
        </p:nvGrpSpPr>
        <p:grpSpPr bwMode="auto">
          <a:xfrm>
            <a:off x="1546315" y="1879359"/>
            <a:ext cx="6157912" cy="431800"/>
            <a:chOff x="1394687" y="1056323"/>
            <a:chExt cx="6156733" cy="430887"/>
          </a:xfrm>
        </p:grpSpPr>
        <p:sp>
          <p:nvSpPr>
            <p:cNvPr id="45" name="Rectangle 110"/>
            <p:cNvSpPr>
              <a:spLocks noChangeArrowheads="1"/>
            </p:cNvSpPr>
            <p:nvPr/>
          </p:nvSpPr>
          <p:spPr bwMode="auto">
            <a:xfrm>
              <a:off x="1716723" y="1056323"/>
              <a:ext cx="583469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二维正态</a:t>
              </a: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随机向量的相关系数与协方差阵</a:t>
              </a:r>
              <a:endPara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6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687" y="1140651"/>
              <a:ext cx="270377" cy="293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95"/>
          <p:cNvGrpSpPr/>
          <p:nvPr/>
        </p:nvGrpSpPr>
        <p:grpSpPr bwMode="auto">
          <a:xfrm>
            <a:off x="1519327" y="4959109"/>
            <a:ext cx="3602038" cy="755650"/>
            <a:chOff x="0" y="2592"/>
            <a:chExt cx="2269" cy="634"/>
          </a:xfrm>
        </p:grpSpPr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0" y="2691"/>
              <a:ext cx="906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作变换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9" name="Object 174"/>
            <p:cNvGraphicFramePr>
              <a:graphicFrameLocks noChangeAspect="1"/>
            </p:cNvGraphicFramePr>
            <p:nvPr/>
          </p:nvGraphicFramePr>
          <p:xfrm>
            <a:off x="690" y="2592"/>
            <a:ext cx="1579" cy="6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057" name="公式" r:id="rId12" imgW="1180465" imgH="381000" progId="Equation.3">
                    <p:embed/>
                  </p:oleObj>
                </mc:Choice>
                <mc:Fallback>
                  <p:oleObj name="公式" r:id="rId12" imgW="1180465" imgH="381000" progId="Equation.3">
                    <p:embed/>
                    <p:pic>
                      <p:nvPicPr>
                        <p:cNvPr id="0" name="Object 1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" y="2592"/>
                          <a:ext cx="1579" cy="6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组合 27"/>
          <p:cNvGrpSpPr/>
          <p:nvPr/>
        </p:nvGrpSpPr>
        <p:grpSpPr bwMode="auto">
          <a:xfrm>
            <a:off x="3068727" y="3363671"/>
            <a:ext cx="4348163" cy="588963"/>
            <a:chOff x="3088640" y="2255520"/>
            <a:chExt cx="4348480" cy="589280"/>
          </a:xfrm>
        </p:grpSpPr>
        <p:sp>
          <p:nvSpPr>
            <p:cNvPr id="51" name="圆角矩形 23"/>
            <p:cNvSpPr>
              <a:spLocks noChangeArrowheads="1"/>
            </p:cNvSpPr>
            <p:nvPr/>
          </p:nvSpPr>
          <p:spPr bwMode="auto">
            <a:xfrm>
              <a:off x="3088640" y="2255520"/>
              <a:ext cx="853440" cy="58928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2" name="圆角矩形 24"/>
            <p:cNvSpPr>
              <a:spLocks noChangeArrowheads="1"/>
            </p:cNvSpPr>
            <p:nvPr/>
          </p:nvSpPr>
          <p:spPr bwMode="auto">
            <a:xfrm>
              <a:off x="4582160" y="2255520"/>
              <a:ext cx="853440" cy="58928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3" name="圆角矩形 25"/>
            <p:cNvSpPr>
              <a:spLocks noChangeArrowheads="1"/>
            </p:cNvSpPr>
            <p:nvPr/>
          </p:nvSpPr>
          <p:spPr bwMode="auto">
            <a:xfrm>
              <a:off x="5476240" y="2255520"/>
              <a:ext cx="853440" cy="58928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54" name="圆角矩形 26"/>
            <p:cNvSpPr>
              <a:spLocks noChangeArrowheads="1"/>
            </p:cNvSpPr>
            <p:nvPr/>
          </p:nvSpPr>
          <p:spPr bwMode="auto">
            <a:xfrm>
              <a:off x="6583680" y="2255520"/>
              <a:ext cx="853440" cy="58928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99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13"/>
          <p:cNvGrpSpPr/>
          <p:nvPr/>
        </p:nvGrpSpPr>
        <p:grpSpPr bwMode="auto">
          <a:xfrm>
            <a:off x="1397482" y="1698446"/>
            <a:ext cx="3906837" cy="754063"/>
            <a:chOff x="1437640" y="854083"/>
            <a:chExt cx="3906520" cy="754857"/>
          </a:xfrm>
        </p:grpSpPr>
        <p:grpSp>
          <p:nvGrpSpPr>
            <p:cNvPr id="7" name="Group 95"/>
            <p:cNvGrpSpPr/>
            <p:nvPr/>
          </p:nvGrpSpPr>
          <p:grpSpPr bwMode="auto">
            <a:xfrm>
              <a:off x="1437640" y="854083"/>
              <a:ext cx="2982913" cy="754857"/>
              <a:chOff x="0" y="2592"/>
              <a:chExt cx="1879" cy="634"/>
            </a:xfrm>
          </p:grpSpPr>
          <p:sp>
            <p:nvSpPr>
              <p:cNvPr id="9" name="Rectangle 110"/>
              <p:cNvSpPr>
                <a:spLocks noChangeArrowheads="1"/>
              </p:cNvSpPr>
              <p:nvPr/>
            </p:nvSpPr>
            <p:spPr bwMode="auto">
              <a:xfrm>
                <a:off x="0" y="2691"/>
                <a:ext cx="426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令</a:t>
                </a:r>
                <a:endPara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0" name="Object 71"/>
              <p:cNvGraphicFramePr>
                <a:graphicFrameLocks noChangeAspect="1"/>
              </p:cNvGraphicFramePr>
              <p:nvPr/>
            </p:nvGraphicFramePr>
            <p:xfrm>
              <a:off x="300" y="2592"/>
              <a:ext cx="1579" cy="63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25148" name="公式" r:id="rId1" imgW="1180465" imgH="381000" progId="Equation.3">
                      <p:embed/>
                    </p:oleObj>
                  </mc:Choice>
                  <mc:Fallback>
                    <p:oleObj name="公式" r:id="rId1" imgW="1180465" imgH="381000" progId="Equation.3">
                      <p:embed/>
                      <p:pic>
                        <p:nvPicPr>
                          <p:cNvPr id="0" name="Object 7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0" y="2592"/>
                            <a:ext cx="1579" cy="63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" name="矩形 12"/>
            <p:cNvSpPr>
              <a:spLocks noChangeArrowheads="1"/>
            </p:cNvSpPr>
            <p:nvPr/>
          </p:nvSpPr>
          <p:spPr bwMode="auto">
            <a:xfrm>
              <a:off x="4289970" y="989340"/>
              <a:ext cx="1054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则有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1" name="Object 72"/>
          <p:cNvGraphicFramePr>
            <a:graphicFrameLocks noChangeAspect="1"/>
          </p:cNvGraphicFramePr>
          <p:nvPr/>
        </p:nvGraphicFramePr>
        <p:xfrm>
          <a:off x="1427644" y="2255659"/>
          <a:ext cx="64674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49" name="公式" r:id="rId3" imgW="3530600" imgH="406400" progId="Equation.3">
                  <p:embed/>
                </p:oleObj>
              </mc:Choice>
              <mc:Fallback>
                <p:oleObj name="公式" r:id="rId3" imgW="3530600" imgH="40640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644" y="2255659"/>
                        <a:ext cx="6467475" cy="67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4"/>
          <p:cNvGraphicFramePr>
            <a:graphicFrameLocks noChangeAspect="1"/>
          </p:cNvGraphicFramePr>
          <p:nvPr/>
        </p:nvGraphicFramePr>
        <p:xfrm>
          <a:off x="1676882" y="2927171"/>
          <a:ext cx="388143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0" name="公式" r:id="rId5" imgW="2108200" imgH="381000" progId="Equation.3">
                  <p:embed/>
                </p:oleObj>
              </mc:Choice>
              <mc:Fallback>
                <p:oleObj name="公式" r:id="rId5" imgW="2108200" imgH="3810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882" y="2927171"/>
                        <a:ext cx="388143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5"/>
          <p:cNvGraphicFramePr>
            <a:graphicFrameLocks noChangeAspect="1"/>
          </p:cNvGraphicFramePr>
          <p:nvPr/>
        </p:nvGraphicFramePr>
        <p:xfrm>
          <a:off x="5509107" y="2917646"/>
          <a:ext cx="272097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1" name="公式" r:id="rId7" imgW="1574800" imgH="381000" progId="Equation.3">
                  <p:embed/>
                </p:oleObj>
              </mc:Choice>
              <mc:Fallback>
                <p:oleObj name="公式" r:id="rId7" imgW="1574800" imgH="38100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9107" y="2917646"/>
                        <a:ext cx="2720975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6663219" y="2909709"/>
            <a:ext cx="1130300" cy="6286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0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5" name="Group 26"/>
          <p:cNvGrpSpPr/>
          <p:nvPr/>
        </p:nvGrpSpPr>
        <p:grpSpPr bwMode="auto">
          <a:xfrm>
            <a:off x="1380019" y="3512959"/>
            <a:ext cx="3929063" cy="623887"/>
            <a:chOff x="144" y="1691"/>
            <a:chExt cx="2649" cy="515"/>
          </a:xfrm>
        </p:grpSpPr>
        <p:graphicFrame>
          <p:nvGraphicFramePr>
            <p:cNvPr id="16" name="Object 76"/>
            <p:cNvGraphicFramePr>
              <a:graphicFrameLocks noChangeAspect="1"/>
            </p:cNvGraphicFramePr>
            <p:nvPr/>
          </p:nvGraphicFramePr>
          <p:xfrm>
            <a:off x="436" y="1697"/>
            <a:ext cx="1410" cy="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152" name="公式" r:id="rId9" imgW="1066800" imgH="381000" progId="Equation.3">
                    <p:embed/>
                  </p:oleObj>
                </mc:Choice>
                <mc:Fallback>
                  <p:oleObj name="公式" r:id="rId9" imgW="1066800" imgH="381000" progId="Equation.3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" y="1697"/>
                          <a:ext cx="1410" cy="5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144" y="1693"/>
              <a:ext cx="500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令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8" name="Rectangle 110"/>
            <p:cNvSpPr>
              <a:spLocks noChangeArrowheads="1"/>
            </p:cNvSpPr>
            <p:nvPr/>
          </p:nvSpPr>
          <p:spPr bwMode="auto">
            <a:xfrm>
              <a:off x="2011" y="1691"/>
              <a:ext cx="782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9" name="Object 77"/>
          <p:cNvGraphicFramePr>
            <a:graphicFrameLocks noChangeAspect="1"/>
          </p:cNvGraphicFramePr>
          <p:nvPr/>
        </p:nvGraphicFramePr>
        <p:xfrm>
          <a:off x="1487969" y="4098746"/>
          <a:ext cx="62690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3" name="公式" r:id="rId11" imgW="3314700" imgH="330200" progId="Equation.3">
                  <p:embed/>
                </p:oleObj>
              </mc:Choice>
              <mc:Fallback>
                <p:oleObj name="公式" r:id="rId11" imgW="3314700" imgH="33020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969" y="4098746"/>
                        <a:ext cx="6269038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78"/>
          <p:cNvGraphicFramePr>
            <a:graphicFrameLocks noChangeAspect="1"/>
          </p:cNvGraphicFramePr>
          <p:nvPr/>
        </p:nvGraphicFramePr>
        <p:xfrm>
          <a:off x="1940407" y="4565471"/>
          <a:ext cx="50466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4" name="公式" r:id="rId13" imgW="2298700" imgH="355600" progId="Equation.3">
                  <p:embed/>
                </p:oleObj>
              </mc:Choice>
              <mc:Fallback>
                <p:oleObj name="公式" r:id="rId13" imgW="2298700" imgH="355600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0407" y="4565471"/>
                        <a:ext cx="5046662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9"/>
          <p:cNvGraphicFramePr>
            <a:graphicFrameLocks noChangeAspect="1"/>
          </p:cNvGraphicFramePr>
          <p:nvPr/>
        </p:nvGraphicFramePr>
        <p:xfrm>
          <a:off x="1941994" y="5141734"/>
          <a:ext cx="1893888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5" name="公式" r:id="rId15" imgW="875665" imgH="355600" progId="Equation.3">
                  <p:embed/>
                </p:oleObj>
              </mc:Choice>
              <mc:Fallback>
                <p:oleObj name="公式" r:id="rId15" imgW="875665" imgH="35560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994" y="5141734"/>
                        <a:ext cx="1893888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0"/>
          <p:cNvGraphicFramePr>
            <a:graphicFrameLocks noChangeAspect="1"/>
          </p:cNvGraphicFramePr>
          <p:nvPr/>
        </p:nvGraphicFramePr>
        <p:xfrm>
          <a:off x="3785082" y="5376684"/>
          <a:ext cx="5524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56" name="公式" r:id="rId17" imgW="254000" imgH="165100" progId="Equation.3">
                  <p:embed/>
                </p:oleObj>
              </mc:Choice>
              <mc:Fallback>
                <p:oleObj name="公式" r:id="rId17" imgW="254000" imgH="16510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5082" y="5376684"/>
                        <a:ext cx="5524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10"/>
          <p:cNvSpPr>
            <a:spLocks noChangeArrowheads="1"/>
          </p:cNvSpPr>
          <p:nvPr/>
        </p:nvSpPr>
        <p:spPr bwMode="auto">
          <a:xfrm>
            <a:off x="3800957" y="3511371"/>
            <a:ext cx="13144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则有</a:t>
            </a:r>
            <a:endParaRPr lang="en-US" altLang="zh-CN" sz="24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auto">
          <a:xfrm>
            <a:off x="4764569" y="4117796"/>
            <a:ext cx="1079500" cy="39528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30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48" name="Group 59"/>
          <p:cNvGrpSpPr/>
          <p:nvPr/>
        </p:nvGrpSpPr>
        <p:grpSpPr bwMode="auto">
          <a:xfrm>
            <a:off x="1558212" y="3906339"/>
            <a:ext cx="2500313" cy="446087"/>
            <a:chOff x="439" y="2596"/>
            <a:chExt cx="1575" cy="375"/>
          </a:xfrm>
        </p:grpSpPr>
        <p:sp>
          <p:nvSpPr>
            <p:cNvPr id="49" name="Rectangle 110"/>
            <p:cNvSpPr>
              <a:spLocks noChangeArrowheads="1"/>
            </p:cNvSpPr>
            <p:nvPr/>
          </p:nvSpPr>
          <p:spPr bwMode="auto">
            <a:xfrm>
              <a:off x="1154" y="2596"/>
              <a:ext cx="86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相互独立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50" name="Object 272"/>
            <p:cNvGraphicFramePr>
              <a:graphicFrameLocks noChangeAspect="1"/>
            </p:cNvGraphicFramePr>
            <p:nvPr/>
          </p:nvGraphicFramePr>
          <p:xfrm>
            <a:off x="791" y="2664"/>
            <a:ext cx="470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72" name="公式" r:id="rId1" imgW="316865" imgH="177800" progId="Equation.3">
                    <p:embed/>
                  </p:oleObj>
                </mc:Choice>
                <mc:Fallback>
                  <p:oleObj name="公式" r:id="rId1" imgW="316865" imgH="177800" progId="Equation.3">
                    <p:embed/>
                    <p:pic>
                      <p:nvPicPr>
                        <p:cNvPr id="0" name="Object 2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1" y="2664"/>
                          <a:ext cx="470" cy="3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" name="Rectangle 110"/>
            <p:cNvSpPr>
              <a:spLocks noChangeArrowheads="1"/>
            </p:cNvSpPr>
            <p:nvPr/>
          </p:nvSpPr>
          <p:spPr bwMode="auto">
            <a:xfrm>
              <a:off x="439" y="2605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(3)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2" name="AutoShape 20"/>
          <p:cNvSpPr>
            <a:spLocks noChangeAspect="1" noChangeArrowheads="1"/>
          </p:cNvSpPr>
          <p:nvPr/>
        </p:nvSpPr>
        <p:spPr bwMode="auto">
          <a:xfrm>
            <a:off x="4047412" y="4071439"/>
            <a:ext cx="396875" cy="179387"/>
          </a:xfrm>
          <a:prstGeom prst="leftRightArrow">
            <a:avLst>
              <a:gd name="adj1" fmla="val 50000"/>
              <a:gd name="adj2" fmla="val 36433"/>
            </a:avLst>
          </a:prstGeom>
          <a:gradFill rotWithShape="1">
            <a:gsLst>
              <a:gs pos="0">
                <a:srgbClr val="8080FF"/>
              </a:gs>
              <a:gs pos="50000">
                <a:srgbClr val="B3B3FF"/>
              </a:gs>
              <a:gs pos="100000">
                <a:srgbClr val="DADAFF"/>
              </a:gs>
            </a:gsLst>
            <a:lin ang="13500000" scaled="1"/>
          </a:gradFill>
          <a:ln w="1905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24"/>
          <p:cNvSpPr>
            <a:spLocks noChangeAspect="1" noChangeArrowheads="1"/>
          </p:cNvSpPr>
          <p:nvPr/>
        </p:nvSpPr>
        <p:spPr bwMode="auto">
          <a:xfrm>
            <a:off x="4044237" y="4455614"/>
            <a:ext cx="396875" cy="179387"/>
          </a:xfrm>
          <a:prstGeom prst="leftRightArrow">
            <a:avLst>
              <a:gd name="adj1" fmla="val 50000"/>
              <a:gd name="adj2" fmla="val 36433"/>
            </a:avLst>
          </a:prstGeom>
          <a:gradFill rotWithShape="1">
            <a:gsLst>
              <a:gs pos="0">
                <a:srgbClr val="8080FF"/>
              </a:gs>
              <a:gs pos="50000">
                <a:srgbClr val="B3B3FF"/>
              </a:gs>
              <a:gs pos="100000">
                <a:srgbClr val="DADAFF"/>
              </a:gs>
            </a:gsLst>
            <a:lin ang="13500000" scaled="1"/>
          </a:gradFill>
          <a:ln w="1905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Group 48"/>
          <p:cNvGrpSpPr/>
          <p:nvPr/>
        </p:nvGrpSpPr>
        <p:grpSpPr bwMode="auto">
          <a:xfrm>
            <a:off x="1624887" y="1964826"/>
            <a:ext cx="5286375" cy="433388"/>
            <a:chOff x="481" y="426"/>
            <a:chExt cx="3330" cy="364"/>
          </a:xfrm>
        </p:grpSpPr>
        <p:sp>
          <p:nvSpPr>
            <p:cNvPr id="55" name="Rectangle 110"/>
            <p:cNvSpPr>
              <a:spLocks noChangeArrowheads="1"/>
            </p:cNvSpPr>
            <p:nvPr/>
          </p:nvSpPr>
          <p:spPr bwMode="auto">
            <a:xfrm>
              <a:off x="481" y="426"/>
              <a:ext cx="325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定理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设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56" name="Object 273"/>
            <p:cNvGraphicFramePr>
              <a:graphicFrameLocks noChangeAspect="1"/>
            </p:cNvGraphicFramePr>
            <p:nvPr/>
          </p:nvGraphicFramePr>
          <p:xfrm>
            <a:off x="1181" y="440"/>
            <a:ext cx="2177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73" name="公式" r:id="rId3" imgW="1651000" imgH="215900" progId="Equation.3">
                    <p:embed/>
                  </p:oleObj>
                </mc:Choice>
                <mc:Fallback>
                  <p:oleObj name="公式" r:id="rId3" imgW="1651000" imgH="215900" progId="Equation.3">
                    <p:embed/>
                    <p:pic>
                      <p:nvPicPr>
                        <p:cNvPr id="0" name="Object 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1" y="440"/>
                          <a:ext cx="2177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" name="Rectangle 110"/>
            <p:cNvSpPr>
              <a:spLocks noChangeArrowheads="1"/>
            </p:cNvSpPr>
            <p:nvPr/>
          </p:nvSpPr>
          <p:spPr bwMode="auto">
            <a:xfrm>
              <a:off x="3272" y="428"/>
              <a:ext cx="53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则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8" name="Group 50"/>
          <p:cNvGrpSpPr/>
          <p:nvPr/>
        </p:nvGrpSpPr>
        <p:grpSpPr bwMode="auto">
          <a:xfrm>
            <a:off x="1567737" y="2302964"/>
            <a:ext cx="3800475" cy="449262"/>
            <a:chOff x="442" y="768"/>
            <a:chExt cx="2394" cy="377"/>
          </a:xfrm>
        </p:grpSpPr>
        <p:sp>
          <p:nvSpPr>
            <p:cNvPr id="59" name="Rectangle 110"/>
            <p:cNvSpPr>
              <a:spLocks noChangeArrowheads="1"/>
            </p:cNvSpPr>
            <p:nvPr/>
          </p:nvSpPr>
          <p:spPr bwMode="auto">
            <a:xfrm>
              <a:off x="442" y="783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60" name="Object 274"/>
            <p:cNvGraphicFramePr>
              <a:graphicFrameLocks noChangeAspect="1"/>
            </p:cNvGraphicFramePr>
            <p:nvPr/>
          </p:nvGraphicFramePr>
          <p:xfrm>
            <a:off x="769" y="850"/>
            <a:ext cx="469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74" name="公式" r:id="rId5" imgW="316865" imgH="177800" progId="Equation.3">
                    <p:embed/>
                  </p:oleObj>
                </mc:Choice>
                <mc:Fallback>
                  <p:oleObj name="公式" r:id="rId5" imgW="316865" imgH="177800" progId="Equation.3">
                    <p:embed/>
                    <p:pic>
                      <p:nvPicPr>
                        <p:cNvPr id="0" name="Object 2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" y="850"/>
                          <a:ext cx="469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Rectangle 110"/>
            <p:cNvSpPr>
              <a:spLocks noChangeArrowheads="1"/>
            </p:cNvSpPr>
            <p:nvPr/>
          </p:nvSpPr>
          <p:spPr bwMode="auto">
            <a:xfrm>
              <a:off x="1151" y="768"/>
              <a:ext cx="116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的相关系数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62" name="Object 275"/>
            <p:cNvGraphicFramePr>
              <a:graphicFrameLocks noChangeAspect="1"/>
            </p:cNvGraphicFramePr>
            <p:nvPr/>
          </p:nvGraphicFramePr>
          <p:xfrm>
            <a:off x="2123" y="793"/>
            <a:ext cx="713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75" name="公式" r:id="rId7" imgW="482600" imgH="203200" progId="Equation.3">
                    <p:embed/>
                  </p:oleObj>
                </mc:Choice>
                <mc:Fallback>
                  <p:oleObj name="公式" r:id="rId7" imgW="482600" imgH="203200" progId="Equation.3">
                    <p:embed/>
                    <p:pic>
                      <p:nvPicPr>
                        <p:cNvPr id="0" name="Object 2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" y="793"/>
                          <a:ext cx="713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oup 58"/>
          <p:cNvGrpSpPr/>
          <p:nvPr/>
        </p:nvGrpSpPr>
        <p:grpSpPr bwMode="auto">
          <a:xfrm>
            <a:off x="1555037" y="2676026"/>
            <a:ext cx="3143250" cy="441325"/>
            <a:chOff x="444" y="1034"/>
            <a:chExt cx="1977" cy="371"/>
          </a:xfrm>
        </p:grpSpPr>
        <p:sp>
          <p:nvSpPr>
            <p:cNvPr id="64" name="Rectangle 110"/>
            <p:cNvSpPr>
              <a:spLocks noChangeArrowheads="1"/>
            </p:cNvSpPr>
            <p:nvPr/>
          </p:nvSpPr>
          <p:spPr bwMode="auto">
            <a:xfrm>
              <a:off x="444" y="1043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(2)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65" name="Object 276"/>
            <p:cNvGraphicFramePr>
              <a:graphicFrameLocks noChangeAspect="1"/>
            </p:cNvGraphicFramePr>
            <p:nvPr/>
          </p:nvGraphicFramePr>
          <p:xfrm>
            <a:off x="771" y="1099"/>
            <a:ext cx="469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76" name="公式" r:id="rId9" imgW="316865" imgH="177800" progId="Equation.3">
                    <p:embed/>
                  </p:oleObj>
                </mc:Choice>
                <mc:Fallback>
                  <p:oleObj name="公式" r:id="rId9" imgW="316865" imgH="177800" progId="Equation.3">
                    <p:embed/>
                    <p:pic>
                      <p:nvPicPr>
                        <p:cNvPr id="0" name="Object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" y="1099"/>
                          <a:ext cx="469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6" name="Rectangle 110"/>
            <p:cNvSpPr>
              <a:spLocks noChangeArrowheads="1"/>
            </p:cNvSpPr>
            <p:nvPr/>
          </p:nvSpPr>
          <p:spPr bwMode="auto">
            <a:xfrm>
              <a:off x="1149" y="1034"/>
              <a:ext cx="1272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的协方差阵为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67" name="Object 277"/>
          <p:cNvGraphicFramePr>
            <a:graphicFrameLocks noChangeAspect="1"/>
          </p:cNvGraphicFramePr>
          <p:nvPr/>
        </p:nvGraphicFramePr>
        <p:xfrm>
          <a:off x="3121025" y="3048000"/>
          <a:ext cx="26654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77" name="Equation" r:id="rId10" imgW="32613600" imgH="11582400" progId="Equation.DSMT4">
                  <p:embed/>
                </p:oleObj>
              </mc:Choice>
              <mc:Fallback>
                <p:oleObj name="Equation" r:id="rId10" imgW="32613600" imgH="11582400" progId="Equation.DSMT4">
                  <p:embed/>
                  <p:pic>
                    <p:nvPicPr>
                      <p:cNvPr id="0" name="Object 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025" y="3048000"/>
                        <a:ext cx="26654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278"/>
          <p:cNvGraphicFramePr>
            <a:graphicFrameLocks noChangeAspect="1"/>
          </p:cNvGraphicFramePr>
          <p:nvPr/>
        </p:nvGraphicFramePr>
        <p:xfrm>
          <a:off x="4563350" y="3947614"/>
          <a:ext cx="70961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78" name="公式" r:id="rId12" imgW="330200" imgH="203200" progId="Equation.3">
                  <p:embed/>
                </p:oleObj>
              </mc:Choice>
              <mc:Fallback>
                <p:oleObj name="公式" r:id="rId12" imgW="330200" imgH="203200" progId="Equation.3">
                  <p:embed/>
                  <p:pic>
                    <p:nvPicPr>
                      <p:cNvPr id="0" name="Object 2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3350" y="3947614"/>
                        <a:ext cx="709612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279"/>
          <p:cNvGraphicFramePr>
            <a:graphicFrameLocks noChangeAspect="1"/>
          </p:cNvGraphicFramePr>
          <p:nvPr/>
        </p:nvGraphicFramePr>
        <p:xfrm>
          <a:off x="4550650" y="4349251"/>
          <a:ext cx="95567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79" name="公式" r:id="rId14" imgW="444500" imgH="203200" progId="Equation.3">
                  <p:embed/>
                </p:oleObj>
              </mc:Choice>
              <mc:Fallback>
                <p:oleObj name="公式" r:id="rId14" imgW="444500" imgH="203200" progId="Equation.3">
                  <p:embed/>
                  <p:pic>
                    <p:nvPicPr>
                      <p:cNvPr id="0" name="Object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0650" y="4349251"/>
                        <a:ext cx="95567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AutoShape 62"/>
          <p:cNvSpPr>
            <a:spLocks noChangeAspect="1" noChangeArrowheads="1"/>
          </p:cNvSpPr>
          <p:nvPr/>
        </p:nvSpPr>
        <p:spPr bwMode="auto">
          <a:xfrm>
            <a:off x="4041062" y="4863601"/>
            <a:ext cx="396875" cy="179388"/>
          </a:xfrm>
          <a:prstGeom prst="leftRightArrow">
            <a:avLst>
              <a:gd name="adj1" fmla="val 50000"/>
              <a:gd name="adj2" fmla="val 36433"/>
            </a:avLst>
          </a:prstGeom>
          <a:gradFill rotWithShape="1">
            <a:gsLst>
              <a:gs pos="0">
                <a:srgbClr val="8080FF"/>
              </a:gs>
              <a:gs pos="50000">
                <a:srgbClr val="B3B3FF"/>
              </a:gs>
              <a:gs pos="100000">
                <a:srgbClr val="DADAFF"/>
              </a:gs>
            </a:gsLst>
            <a:lin ang="13500000" scaled="1"/>
          </a:gradFill>
          <a:ln w="1905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Group 67"/>
          <p:cNvGrpSpPr/>
          <p:nvPr/>
        </p:nvGrpSpPr>
        <p:grpSpPr bwMode="auto">
          <a:xfrm>
            <a:off x="4504612" y="4719139"/>
            <a:ext cx="2271713" cy="442912"/>
            <a:chOff x="3132" y="2588"/>
            <a:chExt cx="1431" cy="372"/>
          </a:xfrm>
        </p:grpSpPr>
        <p:sp>
          <p:nvSpPr>
            <p:cNvPr id="72" name="Rectangle 110"/>
            <p:cNvSpPr>
              <a:spLocks noChangeArrowheads="1"/>
            </p:cNvSpPr>
            <p:nvPr/>
          </p:nvSpPr>
          <p:spPr bwMode="auto">
            <a:xfrm>
              <a:off x="3475" y="2588"/>
              <a:ext cx="10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rPr>
                <a:t>互不相关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73" name="Object 280"/>
            <p:cNvGraphicFramePr>
              <a:graphicFrameLocks noChangeAspect="1"/>
            </p:cNvGraphicFramePr>
            <p:nvPr/>
          </p:nvGraphicFramePr>
          <p:xfrm>
            <a:off x="3132" y="2670"/>
            <a:ext cx="470" cy="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180" name="公式" r:id="rId16" imgW="316865" imgH="177800" progId="Equation.3">
                    <p:embed/>
                  </p:oleObj>
                </mc:Choice>
                <mc:Fallback>
                  <p:oleObj name="公式" r:id="rId16" imgW="316865" imgH="177800" progId="Equation.3">
                    <p:embed/>
                    <p:pic>
                      <p:nvPicPr>
                        <p:cNvPr id="0" name="Object 2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32" y="2670"/>
                          <a:ext cx="470" cy="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7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aphicFrame>
        <p:nvGraphicFramePr>
          <p:cNvPr id="6" name="Object 158"/>
          <p:cNvGraphicFramePr>
            <a:graphicFrameLocks noChangeAspect="1"/>
          </p:cNvGraphicFramePr>
          <p:nvPr/>
        </p:nvGraphicFramePr>
        <p:xfrm>
          <a:off x="1522805" y="4068762"/>
          <a:ext cx="2420937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2" name="Equation" r:id="rId1" imgW="32613600" imgH="11582400" progId="Equation.DSMT4">
                  <p:embed/>
                </p:oleObj>
              </mc:Choice>
              <mc:Fallback>
                <p:oleObj name="Equation" r:id="rId1" imgW="32613600" imgH="11582400" progId="Equation.DSMT4">
                  <p:embed/>
                  <p:pic>
                    <p:nvPicPr>
                      <p:cNvPr id="0" name="Object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805" y="4068762"/>
                        <a:ext cx="2420937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59"/>
          <p:cNvGraphicFramePr>
            <a:graphicFrameLocks noChangeAspect="1"/>
          </p:cNvGraphicFramePr>
          <p:nvPr/>
        </p:nvGraphicFramePr>
        <p:xfrm>
          <a:off x="3927475" y="4260850"/>
          <a:ext cx="2490788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3" name="Equation" r:id="rId3" imgW="33528000" imgH="5791200" progId="Equation.DSMT4">
                  <p:embed/>
                </p:oleObj>
              </mc:Choice>
              <mc:Fallback>
                <p:oleObj name="Equation" r:id="rId3" imgW="33528000" imgH="5791200" progId="Equation.DSMT4">
                  <p:embed/>
                  <p:pic>
                    <p:nvPicPr>
                      <p:cNvPr id="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475" y="4260850"/>
                        <a:ext cx="2490788" cy="430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1441664" y="3755784"/>
            <a:ext cx="20907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考虑协方差阵</a:t>
            </a:r>
            <a:endParaRPr lang="en-US" altLang="zh-CN" sz="220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AutoShape 16"/>
          <p:cNvSpPr>
            <a:spLocks noChangeAspect="1" noChangeArrowheads="1"/>
          </p:cNvSpPr>
          <p:nvPr/>
        </p:nvSpPr>
        <p:spPr bwMode="auto">
          <a:xfrm>
            <a:off x="2875177" y="2887421"/>
            <a:ext cx="1223962" cy="3238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Group 11"/>
          <p:cNvGrpSpPr/>
          <p:nvPr/>
        </p:nvGrpSpPr>
        <p:grpSpPr bwMode="auto">
          <a:xfrm>
            <a:off x="1444839" y="2222259"/>
            <a:ext cx="5546725" cy="438150"/>
            <a:chOff x="472" y="714"/>
            <a:chExt cx="3494" cy="369"/>
          </a:xfrm>
        </p:grpSpPr>
        <p:graphicFrame>
          <p:nvGraphicFramePr>
            <p:cNvPr id="11" name="Object 160"/>
            <p:cNvGraphicFramePr>
              <a:graphicFrameLocks noChangeAspect="1"/>
            </p:cNvGraphicFramePr>
            <p:nvPr/>
          </p:nvGraphicFramePr>
          <p:xfrm>
            <a:off x="727" y="741"/>
            <a:ext cx="217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174" name="公式" r:id="rId5" imgW="1651000" imgH="215900" progId="Equation.3">
                    <p:embed/>
                  </p:oleObj>
                </mc:Choice>
                <mc:Fallback>
                  <p:oleObj name="公式" r:id="rId5" imgW="1651000" imgH="215900" progId="Equation.3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741"/>
                          <a:ext cx="2178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472" y="721"/>
              <a:ext cx="68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2817" y="714"/>
              <a:ext cx="11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20"/>
          <p:cNvGrpSpPr/>
          <p:nvPr/>
        </p:nvGrpSpPr>
        <p:grpSpPr bwMode="auto">
          <a:xfrm>
            <a:off x="1552789" y="1879359"/>
            <a:ext cx="6116638" cy="430212"/>
            <a:chOff x="1342390" y="888683"/>
            <a:chExt cx="6117590" cy="430887"/>
          </a:xfrm>
        </p:grpSpPr>
        <p:sp>
          <p:nvSpPr>
            <p:cNvPr id="15" name="Rectangle 110"/>
            <p:cNvSpPr>
              <a:spLocks noChangeArrowheads="1"/>
            </p:cNvSpPr>
            <p:nvPr/>
          </p:nvSpPr>
          <p:spPr bwMode="auto">
            <a:xfrm>
              <a:off x="1632903" y="888683"/>
              <a:ext cx="582707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二维正态</a:t>
              </a: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随机变量</a:t>
              </a: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密度函数的矩阵表示法</a:t>
              </a:r>
              <a:endPara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390" y="98063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7" name="Object 161"/>
          <p:cNvGraphicFramePr>
            <a:graphicFrameLocks noChangeAspect="1"/>
          </p:cNvGraphicFramePr>
          <p:nvPr/>
        </p:nvGraphicFramePr>
        <p:xfrm>
          <a:off x="1565489" y="2598496"/>
          <a:ext cx="26828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5" name="公式" r:id="rId8" imgW="1536700" imgH="342900" progId="Equation.3">
                  <p:embed/>
                </p:oleObj>
              </mc:Choice>
              <mc:Fallback>
                <p:oleObj name="公式" r:id="rId8" imgW="1536700" imgH="342900" progId="Equation.3">
                  <p:embed/>
                  <p:pic>
                    <p:nvPicPr>
                      <p:cNvPr id="0" name="Object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489" y="2598496"/>
                        <a:ext cx="268287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62"/>
          <p:cNvGraphicFramePr>
            <a:graphicFrameLocks noChangeAspect="1"/>
          </p:cNvGraphicFramePr>
          <p:nvPr/>
        </p:nvGraphicFramePr>
        <p:xfrm>
          <a:off x="2587839" y="3231909"/>
          <a:ext cx="15716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6" name="公式" r:id="rId10" imgW="1002665" imgH="381000" progId="Equation.3">
                  <p:embed/>
                </p:oleObj>
              </mc:Choice>
              <mc:Fallback>
                <p:oleObj name="公式" r:id="rId10" imgW="1002665" imgH="381000" progId="Equation.3">
                  <p:embed/>
                  <p:pic>
                    <p:nvPicPr>
                      <p:cNvPr id="0" name="Object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839" y="3231909"/>
                        <a:ext cx="1571625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3"/>
          <p:cNvGraphicFramePr>
            <a:graphicFrameLocks noChangeAspect="1"/>
          </p:cNvGraphicFramePr>
          <p:nvPr/>
        </p:nvGraphicFramePr>
        <p:xfrm>
          <a:off x="4103902" y="3192221"/>
          <a:ext cx="3992562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7" name="公式" r:id="rId12" imgW="2540000" imgH="381000" progId="Equation.3">
                  <p:embed/>
                </p:oleObj>
              </mc:Choice>
              <mc:Fallback>
                <p:oleObj name="公式" r:id="rId12" imgW="2540000" imgH="381000" progId="Equation.3">
                  <p:embed/>
                  <p:pic>
                    <p:nvPicPr>
                      <p:cNvPr id="0" name="Object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902" y="3192221"/>
                        <a:ext cx="3992562" cy="61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4"/>
          <p:cNvGraphicFramePr>
            <a:graphicFrameLocks noChangeAspect="1"/>
          </p:cNvGraphicFramePr>
          <p:nvPr/>
        </p:nvGraphicFramePr>
        <p:xfrm>
          <a:off x="8082177" y="3319221"/>
          <a:ext cx="2254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8" name="公式" r:id="rId14" imgW="114300" imgH="215900" progId="Equation.3">
                  <p:embed/>
                </p:oleObj>
              </mc:Choice>
              <mc:Fallback>
                <p:oleObj name="公式" r:id="rId14" imgW="114300" imgH="215900" progId="Equation.3">
                  <p:embed/>
                  <p:pic>
                    <p:nvPicPr>
                      <p:cNvPr id="0" name="Object 1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2177" y="3319221"/>
                        <a:ext cx="225425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65"/>
          <p:cNvGraphicFramePr>
            <a:graphicFrameLocks noChangeAspect="1"/>
          </p:cNvGraphicFramePr>
          <p:nvPr/>
        </p:nvGraphicFramePr>
        <p:xfrm>
          <a:off x="2868827" y="2879484"/>
          <a:ext cx="1235075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179" name="公式" r:id="rId16" imgW="711200" imgH="254000" progId="Equation.3">
                  <p:embed/>
                </p:oleObj>
              </mc:Choice>
              <mc:Fallback>
                <p:oleObj name="公式" r:id="rId16" imgW="711200" imgH="254000" progId="Equation.3">
                  <p:embed/>
                  <p:pic>
                    <p:nvPicPr>
                      <p:cNvPr id="0" name="Object 1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827" y="2879484"/>
                        <a:ext cx="1235075" cy="373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4194389" y="4243146"/>
            <a:ext cx="2052638" cy="4762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26"/>
          <p:cNvGrpSpPr/>
          <p:nvPr/>
        </p:nvGrpSpPr>
        <p:grpSpPr bwMode="auto">
          <a:xfrm>
            <a:off x="1292920" y="1879359"/>
            <a:ext cx="5432426" cy="431395"/>
            <a:chOff x="260" y="430"/>
            <a:chExt cx="3422" cy="362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260" y="430"/>
              <a:ext cx="285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3.1.1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设离散型随机变量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2632" y="430"/>
              <a:ext cx="105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的分布律为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158"/>
            <p:cNvGraphicFramePr>
              <a:graphicFrameLocks noChangeAspect="1"/>
            </p:cNvGraphicFramePr>
            <p:nvPr/>
          </p:nvGraphicFramePr>
          <p:xfrm>
            <a:off x="2451" y="493"/>
            <a:ext cx="29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6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1" y="493"/>
                          <a:ext cx="29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59"/>
          <p:cNvGraphicFramePr>
            <a:graphicFrameLocks noChangeAspect="1"/>
          </p:cNvGraphicFramePr>
          <p:nvPr/>
        </p:nvGraphicFramePr>
        <p:xfrm>
          <a:off x="3086100" y="2262188"/>
          <a:ext cx="30654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7" name="Equation" r:id="rId3" imgW="39624000" imgH="5486400" progId="Equation.DSMT4">
                  <p:embed/>
                </p:oleObj>
              </mc:Choice>
              <mc:Fallback>
                <p:oleObj name="Equation" r:id="rId3" imgW="39624000" imgH="5486400" progId="Equation.DSMT4">
                  <p:embed/>
                  <p:pic>
                    <p:nvPicPr>
                      <p:cNvPr id="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2262188"/>
                        <a:ext cx="306546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22"/>
          <p:cNvGrpSpPr/>
          <p:nvPr/>
        </p:nvGrpSpPr>
        <p:grpSpPr bwMode="auto">
          <a:xfrm>
            <a:off x="1217968" y="2477987"/>
            <a:ext cx="4140200" cy="787739"/>
            <a:chOff x="90" y="1005"/>
            <a:chExt cx="2608" cy="660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90" y="1172"/>
              <a:ext cx="2053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若级数                绝对收敛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60"/>
            <p:cNvGraphicFramePr>
              <a:graphicFrameLocks noChangeAspect="1"/>
            </p:cNvGraphicFramePr>
            <p:nvPr/>
          </p:nvGraphicFramePr>
          <p:xfrm>
            <a:off x="672" y="1005"/>
            <a:ext cx="743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8" name="Equation" r:id="rId5" imgW="14020800" imgH="10363200" progId="Equation.DSMT4">
                    <p:embed/>
                  </p:oleObj>
                </mc:Choice>
                <mc:Fallback>
                  <p:oleObj name="Equation" r:id="rId5" imgW="14020800" imgH="10363200" progId="Equation.DSMT4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005"/>
                          <a:ext cx="743" cy="6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2025" y="1170"/>
              <a:ext cx="67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" name="Object 161"/>
          <p:cNvGraphicFramePr>
            <a:graphicFrameLocks noChangeAspect="1"/>
          </p:cNvGraphicFramePr>
          <p:nvPr/>
        </p:nvGraphicFramePr>
        <p:xfrm>
          <a:off x="3819994" y="2861849"/>
          <a:ext cx="21351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9" name="Equation" r:id="rId7" imgW="26517600" imgH="10363200" progId="Equation.DSMT4">
                  <p:embed/>
                </p:oleObj>
              </mc:Choice>
              <mc:Fallback>
                <p:oleObj name="Equation" r:id="rId7" imgW="26517600" imgH="10363200" progId="Equation.DSMT4">
                  <p:embed/>
                  <p:pic>
                    <p:nvPicPr>
                      <p:cNvPr id="0" name="Object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994" y="2861849"/>
                        <a:ext cx="2135187" cy="84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25"/>
          <p:cNvGrpSpPr/>
          <p:nvPr/>
        </p:nvGrpSpPr>
        <p:grpSpPr bwMode="auto">
          <a:xfrm>
            <a:off x="1240533" y="3644659"/>
            <a:ext cx="5195888" cy="446087"/>
            <a:chOff x="1746250" y="3278596"/>
            <a:chExt cx="5196394" cy="446209"/>
          </a:xfrm>
        </p:grpSpPr>
        <p:grpSp>
          <p:nvGrpSpPr>
            <p:cNvPr id="17" name="组合 24"/>
            <p:cNvGrpSpPr/>
            <p:nvPr/>
          </p:nvGrpSpPr>
          <p:grpSpPr bwMode="auto">
            <a:xfrm>
              <a:off x="1746250" y="3278596"/>
              <a:ext cx="5196394" cy="443179"/>
              <a:chOff x="1746250" y="3278596"/>
              <a:chExt cx="5196394" cy="443179"/>
            </a:xfrm>
          </p:grpSpPr>
          <p:sp>
            <p:nvSpPr>
              <p:cNvPr id="19" name="Rectangle 110"/>
              <p:cNvSpPr>
                <a:spLocks noChangeArrowheads="1"/>
              </p:cNvSpPr>
              <p:nvPr/>
            </p:nvSpPr>
            <p:spPr bwMode="auto">
              <a:xfrm>
                <a:off x="1746250" y="3290888"/>
                <a:ext cx="176688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则称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10"/>
              <p:cNvSpPr>
                <a:spLocks noChangeArrowheads="1"/>
              </p:cNvSpPr>
              <p:nvPr/>
            </p:nvSpPr>
            <p:spPr bwMode="auto">
              <a:xfrm>
                <a:off x="4887890" y="3278596"/>
                <a:ext cx="2054754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zh-CN" altLang="en-US" sz="22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数学期望</a:t>
                </a:r>
                <a:r>
                  <a:rPr kumimoji="0" lang="en-US" altLang="zh-CN" sz="22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kumimoji="0" lang="en-US" altLang="zh-CN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1" name="Object 162"/>
              <p:cNvGraphicFramePr>
                <a:graphicFrameLocks noChangeAspect="1"/>
              </p:cNvGraphicFramePr>
              <p:nvPr/>
            </p:nvGraphicFramePr>
            <p:xfrm>
              <a:off x="4606906" y="3362014"/>
              <a:ext cx="460375" cy="2967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30" name="公式" r:id="rId9" imgW="177800" imgH="152400" progId="Equation.3">
                      <p:embed/>
                    </p:oleObj>
                  </mc:Choice>
                  <mc:Fallback>
                    <p:oleObj name="公式" r:id="rId9" imgW="177800" imgH="152400" progId="Equation.3">
                      <p:embed/>
                      <p:pic>
                        <p:nvPicPr>
                          <p:cNvPr id="0" name="Object 1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6906" y="3362014"/>
                            <a:ext cx="460375" cy="2967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110"/>
              <p:cNvSpPr>
                <a:spLocks noChangeArrowheads="1"/>
              </p:cNvSpPr>
              <p:nvPr/>
            </p:nvSpPr>
            <p:spPr bwMode="auto">
              <a:xfrm>
                <a:off x="3109365" y="3285871"/>
                <a:ext cx="364648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为随机变量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8" name="Object 163"/>
            <p:cNvGraphicFramePr>
              <a:graphicFrameLocks noChangeAspect="1"/>
            </p:cNvGraphicFramePr>
            <p:nvPr/>
          </p:nvGraphicFramePr>
          <p:xfrm>
            <a:off x="2427815" y="3327930"/>
            <a:ext cx="76041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1" name="公式" r:id="rId11" imgW="393700" imgH="203200" progId="Equation.3">
                    <p:embed/>
                  </p:oleObj>
                </mc:Choice>
                <mc:Fallback>
                  <p:oleObj name="公式" r:id="rId11" imgW="393700" imgH="203200" progId="Equation.3">
                    <p:embed/>
                    <p:pic>
                      <p:nvPicPr>
                        <p:cNvPr id="0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815" y="3327930"/>
                          <a:ext cx="760413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Picture 18" descr="E:\MB00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533" y="4082809"/>
            <a:ext cx="306388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110"/>
          <p:cNvSpPr>
            <a:spLocks noChangeArrowheads="1"/>
          </p:cNvSpPr>
          <p:nvPr/>
        </p:nvSpPr>
        <p:spPr bwMode="auto">
          <a:xfrm>
            <a:off x="1858071" y="4381259"/>
            <a:ext cx="5662612" cy="4318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数学期望也称为</a:t>
            </a:r>
            <a:r>
              <a:rPr lang="zh-CN" altLang="en-US" sz="2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期望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2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均值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加权平均）</a:t>
            </a:r>
            <a:endParaRPr lang="en-US" altLang="zh-CN" sz="2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5" name="Group 104"/>
          <p:cNvGrpSpPr/>
          <p:nvPr/>
        </p:nvGrpSpPr>
        <p:grpSpPr bwMode="auto">
          <a:xfrm>
            <a:off x="1877121" y="5244551"/>
            <a:ext cx="6238874" cy="759845"/>
            <a:chOff x="35" y="2477"/>
            <a:chExt cx="3930" cy="639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35" y="2616"/>
              <a:ext cx="106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若级数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Object 164"/>
            <p:cNvGraphicFramePr>
              <a:graphicFrameLocks noChangeAspect="1"/>
            </p:cNvGraphicFramePr>
            <p:nvPr/>
          </p:nvGraphicFramePr>
          <p:xfrm>
            <a:off x="733" y="2477"/>
            <a:ext cx="656" cy="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2" name="Equation" r:id="rId14" imgW="14020800" imgH="10363200" progId="Equation.DSMT4">
                    <p:embed/>
                  </p:oleObj>
                </mc:Choice>
                <mc:Fallback>
                  <p:oleObj name="Equation" r:id="rId14" imgW="14020800" imgH="10363200" progId="Equation.DSMT4">
                    <p:embed/>
                    <p:pic>
                      <p:nvPicPr>
                        <p:cNvPr id="0" name="Object 1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3" y="2477"/>
                          <a:ext cx="656" cy="6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1389" y="2624"/>
              <a:ext cx="144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不绝对收敛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110"/>
            <p:cNvSpPr>
              <a:spLocks noChangeArrowheads="1"/>
            </p:cNvSpPr>
            <p:nvPr/>
          </p:nvSpPr>
          <p:spPr bwMode="auto">
            <a:xfrm>
              <a:off x="3244" y="2622"/>
              <a:ext cx="72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不存在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1" name="Object 165"/>
            <p:cNvGraphicFramePr>
              <a:graphicFrameLocks noChangeAspect="1"/>
            </p:cNvGraphicFramePr>
            <p:nvPr/>
          </p:nvGraphicFramePr>
          <p:xfrm>
            <a:off x="2728" y="2658"/>
            <a:ext cx="552" cy="3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3" name="公式" r:id="rId16" imgW="393700" imgH="203200" progId="Equation.3">
                    <p:embed/>
                  </p:oleObj>
                </mc:Choice>
                <mc:Fallback>
                  <p:oleObj name="公式" r:id="rId16" imgW="393700" imgH="203200" progId="Equation.3">
                    <p:embed/>
                    <p:pic>
                      <p:nvPicPr>
                        <p:cNvPr id="0" name="Object 1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8" y="2658"/>
                          <a:ext cx="552" cy="3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矩形 31"/>
          <p:cNvSpPr>
            <a:spLocks noChangeArrowheads="1"/>
          </p:cNvSpPr>
          <p:nvPr/>
        </p:nvSpPr>
        <p:spPr bwMode="auto">
          <a:xfrm>
            <a:off x="2193033" y="4012959"/>
            <a:ext cx="747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endParaRPr lang="zh-CN" altLang="en-US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组合 55"/>
          <p:cNvGrpSpPr/>
          <p:nvPr/>
        </p:nvGrpSpPr>
        <p:grpSpPr bwMode="auto">
          <a:xfrm>
            <a:off x="1864421" y="4672566"/>
            <a:ext cx="6468986" cy="794147"/>
            <a:chOff x="1345264" y="3833601"/>
            <a:chExt cx="6470003" cy="793592"/>
          </a:xfrm>
        </p:grpSpPr>
        <p:grpSp>
          <p:nvGrpSpPr>
            <p:cNvPr id="34" name="Group 114"/>
            <p:cNvGrpSpPr/>
            <p:nvPr/>
          </p:nvGrpSpPr>
          <p:grpSpPr bwMode="auto">
            <a:xfrm>
              <a:off x="1681162" y="3833601"/>
              <a:ext cx="6134105" cy="793592"/>
              <a:chOff x="656" y="3036"/>
              <a:chExt cx="3864" cy="667"/>
            </a:xfrm>
          </p:grpSpPr>
          <p:graphicFrame>
            <p:nvGraphicFramePr>
              <p:cNvPr id="36" name="Object 166"/>
              <p:cNvGraphicFramePr>
                <a:graphicFrameLocks noChangeAspect="1"/>
              </p:cNvGraphicFramePr>
              <p:nvPr/>
            </p:nvGraphicFramePr>
            <p:xfrm>
              <a:off x="656" y="3036"/>
              <a:ext cx="670" cy="65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34" name="Equation" r:id="rId18" imgW="14020800" imgH="10363200" progId="Equation.DSMT4">
                      <p:embed/>
                    </p:oleObj>
                  </mc:Choice>
                  <mc:Fallback>
                    <p:oleObj name="Equation" r:id="rId18" imgW="14020800" imgH="10363200" progId="Equation.DSMT4">
                      <p:embed/>
                      <p:pic>
                        <p:nvPicPr>
                          <p:cNvPr id="0" name="Object 1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6" y="3036"/>
                            <a:ext cx="670" cy="65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Rectangle 110"/>
              <p:cNvSpPr>
                <a:spLocks noChangeArrowheads="1"/>
              </p:cNvSpPr>
              <p:nvPr/>
            </p:nvSpPr>
            <p:spPr bwMode="auto">
              <a:xfrm>
                <a:off x="1235" y="3220"/>
                <a:ext cx="1720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绝对收敛保证了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41" name="Object 167"/>
              <p:cNvGraphicFramePr>
                <a:graphicFrameLocks noChangeAspect="1"/>
              </p:cNvGraphicFramePr>
              <p:nvPr/>
            </p:nvGraphicFramePr>
            <p:xfrm>
              <a:off x="2496" y="3060"/>
              <a:ext cx="714" cy="6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35" name="Equation" r:id="rId20" imgW="14020800" imgH="10363200" progId="Equation.DSMT4">
                      <p:embed/>
                    </p:oleObj>
                  </mc:Choice>
                  <mc:Fallback>
                    <p:oleObj name="Equation" r:id="rId20" imgW="14020800" imgH="10363200" progId="Equation.DSMT4">
                      <p:embed/>
                      <p:pic>
                        <p:nvPicPr>
                          <p:cNvPr id="0" name="Object 16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3060"/>
                            <a:ext cx="714" cy="64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2" name="Rectangle 110"/>
              <p:cNvSpPr>
                <a:spLocks noChangeArrowheads="1"/>
              </p:cNvSpPr>
              <p:nvPr/>
            </p:nvSpPr>
            <p:spPr bwMode="auto">
              <a:xfrm>
                <a:off x="3115" y="3208"/>
                <a:ext cx="1405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与求和次序无关</a:t>
                </a:r>
                <a:endPara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5" name="矩形 54"/>
            <p:cNvSpPr>
              <a:spLocks noChangeArrowheads="1"/>
            </p:cNvSpPr>
            <p:nvPr/>
          </p:nvSpPr>
          <p:spPr bwMode="auto">
            <a:xfrm>
              <a:off x="1345264" y="4011940"/>
              <a:ext cx="46679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2. </a:t>
              </a:r>
              <a:endParaRPr kumimoji="0" lang="zh-CN" altLang="en-US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27" name="Group 11"/>
          <p:cNvGrpSpPr/>
          <p:nvPr/>
        </p:nvGrpSpPr>
        <p:grpSpPr bwMode="auto">
          <a:xfrm>
            <a:off x="1259904" y="2000518"/>
            <a:ext cx="5546725" cy="438150"/>
            <a:chOff x="472" y="714"/>
            <a:chExt cx="3494" cy="369"/>
          </a:xfrm>
        </p:grpSpPr>
        <p:graphicFrame>
          <p:nvGraphicFramePr>
            <p:cNvPr id="28" name="Object 5"/>
            <p:cNvGraphicFramePr>
              <a:graphicFrameLocks noChangeAspect="1"/>
            </p:cNvGraphicFramePr>
            <p:nvPr/>
          </p:nvGraphicFramePr>
          <p:xfrm>
            <a:off x="727" y="741"/>
            <a:ext cx="217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68" name="公式" r:id="rId1" imgW="1651000" imgH="215900" progId="Equation.3">
                    <p:embed/>
                  </p:oleObj>
                </mc:Choice>
                <mc:Fallback>
                  <p:oleObj name="公式" r:id="rId1" imgW="1651000" imgH="21590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741"/>
                          <a:ext cx="2178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Rectangle 110"/>
            <p:cNvSpPr>
              <a:spLocks noChangeArrowheads="1"/>
            </p:cNvSpPr>
            <p:nvPr/>
          </p:nvSpPr>
          <p:spPr bwMode="auto">
            <a:xfrm>
              <a:off x="472" y="721"/>
              <a:ext cx="68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lang="zh-CN" altLang="en-US" sz="2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2817" y="714"/>
              <a:ext cx="11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lang="en-US" altLang="zh-CN" sz="2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密度函数为</a:t>
              </a:r>
              <a:endPara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组合 20"/>
          <p:cNvGrpSpPr/>
          <p:nvPr/>
        </p:nvGrpSpPr>
        <p:grpSpPr bwMode="auto">
          <a:xfrm>
            <a:off x="1367854" y="1657618"/>
            <a:ext cx="6116638" cy="430212"/>
            <a:chOff x="1342390" y="888683"/>
            <a:chExt cx="6117590" cy="430887"/>
          </a:xfrm>
        </p:grpSpPr>
        <p:sp>
          <p:nvSpPr>
            <p:cNvPr id="33" name="Rectangle 110"/>
            <p:cNvSpPr>
              <a:spLocks noChangeArrowheads="1"/>
            </p:cNvSpPr>
            <p:nvPr/>
          </p:nvSpPr>
          <p:spPr bwMode="auto">
            <a:xfrm>
              <a:off x="1632903" y="888683"/>
              <a:ext cx="582707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二维正态</a:t>
              </a: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随机变量</a:t>
              </a: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密度函数的矩阵表示法</a:t>
              </a:r>
              <a:endPara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390" y="98063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" name="Object 6"/>
          <p:cNvGraphicFramePr>
            <a:graphicFrameLocks noChangeAspect="1"/>
          </p:cNvGraphicFramePr>
          <p:nvPr/>
        </p:nvGraphicFramePr>
        <p:xfrm>
          <a:off x="1380554" y="2376755"/>
          <a:ext cx="26828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69" name="公式" r:id="rId4" imgW="1536700" imgH="342900" progId="Equation.3">
                  <p:embed/>
                </p:oleObj>
              </mc:Choice>
              <mc:Fallback>
                <p:oleObj name="公式" r:id="rId4" imgW="1536700" imgH="3429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0554" y="2376755"/>
                        <a:ext cx="2682875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7"/>
          <p:cNvGraphicFramePr>
            <a:graphicFrameLocks noChangeAspect="1"/>
          </p:cNvGraphicFramePr>
          <p:nvPr/>
        </p:nvGraphicFramePr>
        <p:xfrm>
          <a:off x="2402904" y="3010168"/>
          <a:ext cx="157162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0" name="公式" r:id="rId6" imgW="1002665" imgH="381000" progId="Equation.3">
                  <p:embed/>
                </p:oleObj>
              </mc:Choice>
              <mc:Fallback>
                <p:oleObj name="公式" r:id="rId6" imgW="1002665" imgH="3810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904" y="3010168"/>
                        <a:ext cx="1571625" cy="615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8"/>
          <p:cNvGraphicFramePr>
            <a:graphicFrameLocks noChangeAspect="1"/>
          </p:cNvGraphicFramePr>
          <p:nvPr/>
        </p:nvGraphicFramePr>
        <p:xfrm>
          <a:off x="3918967" y="2970480"/>
          <a:ext cx="3992562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1" name="公式" r:id="rId8" imgW="2540000" imgH="381000" progId="Equation.3">
                  <p:embed/>
                </p:oleObj>
              </mc:Choice>
              <mc:Fallback>
                <p:oleObj name="公式" r:id="rId8" imgW="2540000" imgH="381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8967" y="2970480"/>
                        <a:ext cx="3992562" cy="617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9"/>
          <p:cNvGraphicFramePr>
            <a:graphicFrameLocks noChangeAspect="1"/>
          </p:cNvGraphicFramePr>
          <p:nvPr/>
        </p:nvGraphicFramePr>
        <p:xfrm>
          <a:off x="7897242" y="3097480"/>
          <a:ext cx="225425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2" name="公式" r:id="rId10" imgW="114300" imgH="215900" progId="Equation.3">
                  <p:embed/>
                </p:oleObj>
              </mc:Choice>
              <mc:Fallback>
                <p:oleObj name="公式" r:id="rId10" imgW="1143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242" y="3097480"/>
                        <a:ext cx="225425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1"/>
          <p:cNvGraphicFramePr>
            <a:graphicFrameLocks noChangeAspect="1"/>
          </p:cNvGraphicFramePr>
          <p:nvPr/>
        </p:nvGraphicFramePr>
        <p:xfrm>
          <a:off x="2963863" y="2606675"/>
          <a:ext cx="7223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3" name="Equation" r:id="rId12" imgW="8839200" imgH="5791200" progId="Equation.DSMT4">
                  <p:embed/>
                </p:oleObj>
              </mc:Choice>
              <mc:Fallback>
                <p:oleObj name="Equation" r:id="rId12" imgW="8839200" imgH="579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2606675"/>
                        <a:ext cx="722312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6689154" y="2330718"/>
            <a:ext cx="1168400" cy="436562"/>
          </a:xfrm>
          <a:prstGeom prst="wedgeRectCallout">
            <a:avLst>
              <a:gd name="adj1" fmla="val -23505"/>
              <a:gd name="adj2" fmla="val 86935"/>
            </a:avLst>
          </a:prstGeom>
          <a:noFill/>
          <a:ln w="28575" algn="ctr">
            <a:solidFill>
              <a:srgbClr val="FF993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</a:t>
            </a:r>
            <a:endParaRPr lang="zh-CN" altLang="en-US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AutoShape 22"/>
          <p:cNvSpPr>
            <a:spLocks noChangeArrowheads="1"/>
          </p:cNvSpPr>
          <p:nvPr/>
        </p:nvSpPr>
        <p:spPr bwMode="auto">
          <a:xfrm>
            <a:off x="3095054" y="2962543"/>
            <a:ext cx="4787900" cy="6477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" name="Rectangle 110"/>
          <p:cNvSpPr>
            <a:spLocks noChangeArrowheads="1"/>
          </p:cNvSpPr>
          <p:nvPr/>
        </p:nvSpPr>
        <p:spPr bwMode="auto">
          <a:xfrm>
            <a:off x="1256729" y="3534043"/>
            <a:ext cx="2090738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hangingPunct="1"/>
            <a:r>
              <a:rPr lang="zh-CN" altLang="en-US" sz="2200">
                <a:latin typeface="黑体" panose="02010609060101010101" pitchFamily="49" charset="-122"/>
                <a:ea typeface="黑体" panose="02010609060101010101" pitchFamily="49" charset="-122"/>
              </a:rPr>
              <a:t>考虑协方差阵</a:t>
            </a:r>
            <a:endParaRPr lang="en-US" altLang="zh-CN" sz="22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6" name="Object 14"/>
          <p:cNvGraphicFramePr>
            <a:graphicFrameLocks noChangeAspect="1"/>
          </p:cNvGraphicFramePr>
          <p:nvPr/>
        </p:nvGraphicFramePr>
        <p:xfrm>
          <a:off x="1318552" y="4897931"/>
          <a:ext cx="26511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4" name="Equation" r:id="rId14" imgW="30480000" imgH="11582400" progId="Equation.DSMT4">
                  <p:embed/>
                </p:oleObj>
              </mc:Choice>
              <mc:Fallback>
                <p:oleObj name="Equation" r:id="rId14" imgW="30480000" imgH="11582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552" y="4897931"/>
                        <a:ext cx="2651125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15"/>
          <p:cNvGraphicFramePr>
            <a:graphicFrameLocks noChangeAspect="1"/>
          </p:cNvGraphicFramePr>
          <p:nvPr/>
        </p:nvGraphicFramePr>
        <p:xfrm>
          <a:off x="3868167" y="4945330"/>
          <a:ext cx="35782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5" name="公式" r:id="rId16" imgW="2108200" imgH="431800" progId="Equation.3">
                  <p:embed/>
                </p:oleObj>
              </mc:Choice>
              <mc:Fallback>
                <p:oleObj name="公式" r:id="rId16" imgW="2108200" imgH="431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8167" y="4945330"/>
                        <a:ext cx="3578225" cy="719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6"/>
          <p:cNvGraphicFramePr>
            <a:graphicFrameLocks noChangeAspect="1"/>
          </p:cNvGraphicFramePr>
          <p:nvPr/>
        </p:nvGraphicFramePr>
        <p:xfrm>
          <a:off x="1377318" y="3849956"/>
          <a:ext cx="2420937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6" name="Equation" r:id="rId18" imgW="32613600" imgH="11582400" progId="Equation.DSMT4">
                  <p:embed/>
                </p:oleObj>
              </mc:Choice>
              <mc:Fallback>
                <p:oleObj name="Equation" r:id="rId18" imgW="32613600" imgH="115824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318" y="3849956"/>
                        <a:ext cx="2420937" cy="814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7"/>
          <p:cNvGraphicFramePr>
            <a:graphicFrameLocks noChangeAspect="1"/>
          </p:cNvGraphicFramePr>
          <p:nvPr/>
        </p:nvGraphicFramePr>
        <p:xfrm>
          <a:off x="3743325" y="4038600"/>
          <a:ext cx="24907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77" name="Equation" r:id="rId20" imgW="33528000" imgH="5791200" progId="Equation.DSMT4">
                  <p:embed/>
                </p:oleObj>
              </mc:Choice>
              <mc:Fallback>
                <p:oleObj name="Equation" r:id="rId20" imgW="33528000" imgH="57912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4038600"/>
                        <a:ext cx="2490788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0" name="组合 39"/>
          <p:cNvGrpSpPr/>
          <p:nvPr/>
        </p:nvGrpSpPr>
        <p:grpSpPr bwMode="auto">
          <a:xfrm>
            <a:off x="1259904" y="4550043"/>
            <a:ext cx="4014788" cy="431800"/>
            <a:chOff x="1326832" y="3705135"/>
            <a:chExt cx="4014788" cy="430887"/>
          </a:xfrm>
        </p:grpSpPr>
        <p:sp>
          <p:nvSpPr>
            <p:cNvPr id="51" name="Rectangle 110"/>
            <p:cNvSpPr>
              <a:spLocks noChangeArrowheads="1"/>
            </p:cNvSpPr>
            <p:nvPr/>
          </p:nvSpPr>
          <p:spPr bwMode="auto">
            <a:xfrm>
              <a:off x="1326832" y="3705135"/>
              <a:ext cx="401478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hangingPunct="1"/>
              <a:r>
                <a:rPr kumimoji="1" lang="zh-CN" altLang="en-US" sz="2200">
                  <a:latin typeface="黑体" panose="02010609060101010101" pitchFamily="49" charset="-122"/>
                  <a:ea typeface="黑体" panose="02010609060101010101" pitchFamily="49" charset="-122"/>
                </a:rPr>
                <a:t>利用伴随</a:t>
              </a:r>
              <a:r>
                <a:rPr kumimoji="1" lang="zh-CN" altLang="en-US" sz="220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黑体" panose="02010609060101010101" pitchFamily="49" charset="-122"/>
                  <a:ea typeface="黑体" panose="02010609060101010101" pitchFamily="49" charset="-122"/>
                </a:rPr>
                <a:t>矩阵求  </a:t>
              </a:r>
              <a:r>
                <a:rPr kumimoji="1" lang="zh-CN" altLang="en-US" sz="2200">
                  <a:latin typeface="黑体" panose="02010609060101010101" pitchFamily="49" charset="-122"/>
                  <a:ea typeface="黑体" panose="02010609060101010101" pitchFamily="49" charset="-122"/>
                </a:rPr>
                <a:t> 的逆矩阵</a:t>
              </a:r>
              <a:endParaRPr kumimoji="1" lang="en-US" altLang="zh-CN" sz="22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52" name="Object 18"/>
            <p:cNvGraphicFramePr>
              <a:graphicFrameLocks noChangeAspect="1"/>
            </p:cNvGraphicFramePr>
            <p:nvPr/>
          </p:nvGraphicFramePr>
          <p:xfrm>
            <a:off x="3451543" y="3777615"/>
            <a:ext cx="317500" cy="315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78" name="公式" r:id="rId22" imgW="152400" imgH="177800" progId="Equation.3">
                    <p:embed/>
                  </p:oleObj>
                </mc:Choice>
                <mc:Fallback>
                  <p:oleObj name="公式" r:id="rId22" imgW="152400" imgH="17780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1543" y="3777615"/>
                          <a:ext cx="317500" cy="315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1"/>
          <p:cNvGrpSpPr/>
          <p:nvPr/>
        </p:nvGrpSpPr>
        <p:grpSpPr bwMode="auto">
          <a:xfrm>
            <a:off x="1181717" y="2222262"/>
            <a:ext cx="5546726" cy="438151"/>
            <a:chOff x="472" y="714"/>
            <a:chExt cx="3494" cy="369"/>
          </a:xfrm>
        </p:grpSpPr>
        <p:pic>
          <p:nvPicPr>
            <p:cNvPr id="24" name="图片 23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" y="741"/>
              <a:ext cx="2178" cy="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472" y="721"/>
              <a:ext cx="68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sz="2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2817" y="714"/>
              <a:ext cx="11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en-US" altLang="zh-CN" sz="2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lang="zh-CN" altLang="en-US" sz="220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密度函数为</a:t>
              </a:r>
              <a:endParaRPr lang="zh-CN" altLang="en-US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 bwMode="auto">
          <a:xfrm>
            <a:off x="1289666" y="1879359"/>
            <a:ext cx="6116638" cy="430212"/>
            <a:chOff x="1342390" y="888683"/>
            <a:chExt cx="6117590" cy="430887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632903" y="888683"/>
              <a:ext cx="582707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二维正态</a:t>
              </a: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随机变量</a:t>
              </a: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密度函数的矩阵表示法</a:t>
              </a:r>
              <a:endPara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3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390" y="98063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图片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66" y="2598496"/>
            <a:ext cx="268287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716" y="3231909"/>
            <a:ext cx="1571625" cy="6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79" y="3192221"/>
            <a:ext cx="3992562" cy="61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054" y="3319221"/>
            <a:ext cx="225425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3"/>
          <p:cNvSpPr>
            <a:spLocks noChangeArrowheads="1"/>
          </p:cNvSpPr>
          <p:nvPr/>
        </p:nvSpPr>
        <p:spPr bwMode="auto">
          <a:xfrm>
            <a:off x="6610966" y="2552459"/>
            <a:ext cx="1168400" cy="436562"/>
          </a:xfrm>
          <a:prstGeom prst="wedgeRectCallout">
            <a:avLst>
              <a:gd name="adj1" fmla="val -23505"/>
              <a:gd name="adj2" fmla="val 86935"/>
            </a:avLst>
          </a:prstGeom>
          <a:noFill/>
          <a:ln w="28575" algn="ctr">
            <a:solidFill>
              <a:srgbClr val="FF993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</a:t>
            </a:r>
            <a:endParaRPr lang="zh-CN" altLang="en-US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22"/>
          <p:cNvSpPr>
            <a:spLocks noChangeArrowheads="1"/>
          </p:cNvSpPr>
          <p:nvPr/>
        </p:nvSpPr>
        <p:spPr bwMode="auto">
          <a:xfrm>
            <a:off x="3016866" y="3184284"/>
            <a:ext cx="4787900" cy="6477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5" name="Group 23"/>
          <p:cNvGrpSpPr/>
          <p:nvPr/>
        </p:nvGrpSpPr>
        <p:grpSpPr bwMode="auto">
          <a:xfrm>
            <a:off x="1189655" y="3847859"/>
            <a:ext cx="2803526" cy="430212"/>
            <a:chOff x="500" y="2218"/>
            <a:chExt cx="1766" cy="362"/>
          </a:xfrm>
        </p:grpSpPr>
        <p:pic>
          <p:nvPicPr>
            <p:cNvPr id="20" name="图片 1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" y="2244"/>
              <a:ext cx="1513" cy="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110"/>
            <p:cNvSpPr>
              <a:spLocks noChangeArrowheads="1"/>
            </p:cNvSpPr>
            <p:nvPr/>
          </p:nvSpPr>
          <p:spPr bwMode="auto">
            <a:xfrm>
              <a:off x="500" y="2218"/>
              <a:ext cx="172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  <a:cs typeface="+mn-cs"/>
                </a:defRPr>
              </a:lvl9pPr>
            </a:lstStyle>
            <a:p>
              <a:pPr algn="l" eaLnBrk="1" hangingPunct="1"/>
              <a:r>
                <a:rPr lang="zh-CN" altLang="en-US" sz="220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</a:t>
              </a:r>
              <a:endParaRPr lang="en-US" altLang="zh-CN" sz="2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Rectangle 110"/>
          <p:cNvSpPr>
            <a:spLocks noChangeArrowheads="1"/>
          </p:cNvSpPr>
          <p:nvPr/>
        </p:nvSpPr>
        <p:spPr bwMode="auto">
          <a:xfrm>
            <a:off x="3874116" y="3846271"/>
            <a:ext cx="9667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algn="l" eaLnBrk="1" hangingPunct="1"/>
            <a:r>
              <a:rPr lang="en-US" altLang="zh-CN" sz="220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endParaRPr lang="en-US" altLang="zh-CN" sz="2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AutoShape 29"/>
          <p:cNvSpPr>
            <a:spLocks noChangeArrowheads="1"/>
          </p:cNvSpPr>
          <p:nvPr/>
        </p:nvSpPr>
        <p:spPr bwMode="auto">
          <a:xfrm>
            <a:off x="1288079" y="4366971"/>
            <a:ext cx="1143000" cy="4762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9933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2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二次型</a:t>
            </a:r>
            <a:endParaRPr lang="zh-CN" altLang="en-US" sz="22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7" name="Object 15"/>
          <p:cNvGraphicFramePr>
            <a:graphicFrameLocks noChangeAspect="1"/>
          </p:cNvGraphicFramePr>
          <p:nvPr/>
        </p:nvGraphicFramePr>
        <p:xfrm>
          <a:off x="2449335" y="5108380"/>
          <a:ext cx="280193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00" name="Equation" r:id="rId8" imgW="36271200" imgH="7924800" progId="Equation.DSMT4">
                  <p:embed/>
                </p:oleObj>
              </mc:Choice>
              <mc:Fallback>
                <p:oleObj name="Equation" r:id="rId8" imgW="36271200" imgH="7924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335" y="5108380"/>
                        <a:ext cx="2801937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458066" y="4211443"/>
          <a:ext cx="5586413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01" name="Equation" r:id="rId10" imgW="72237600" imgH="11582400" progId="Equation.DSMT4">
                  <p:embed/>
                </p:oleObj>
              </mc:Choice>
              <mc:Fallback>
                <p:oleObj name="Equation" r:id="rId10" imgW="72237600" imgH="11582400" progId="Equation.DSMT4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58066" y="4211443"/>
                        <a:ext cx="5586413" cy="89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775033" y="2837742"/>
          <a:ext cx="592138" cy="454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02" name="Equation" r:id="rId12" imgW="8839200" imgH="5791200" progId="Equation.DSMT4">
                  <p:embed/>
                </p:oleObj>
              </mc:Choice>
              <mc:Fallback>
                <p:oleObj name="Equation" r:id="rId12" imgW="8839200" imgH="57912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75033" y="2837742"/>
                        <a:ext cx="592138" cy="454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组合 46"/>
          <p:cNvGrpSpPr/>
          <p:nvPr/>
        </p:nvGrpSpPr>
        <p:grpSpPr bwMode="auto">
          <a:xfrm>
            <a:off x="1034783" y="2239721"/>
            <a:ext cx="7210425" cy="438150"/>
            <a:chOff x="950119" y="1179912"/>
            <a:chExt cx="7210424" cy="437911"/>
          </a:xfrm>
        </p:grpSpPr>
        <p:grpSp>
          <p:nvGrpSpPr>
            <p:cNvPr id="7" name="Group 71"/>
            <p:cNvGrpSpPr/>
            <p:nvPr/>
          </p:nvGrpSpPr>
          <p:grpSpPr bwMode="auto">
            <a:xfrm>
              <a:off x="950119" y="1186816"/>
              <a:ext cx="5003811" cy="431007"/>
              <a:chOff x="6" y="700"/>
              <a:chExt cx="3152" cy="362"/>
            </a:xfrm>
          </p:grpSpPr>
          <p:sp>
            <p:nvSpPr>
              <p:cNvPr id="11" name="Rectangle 110"/>
              <p:cNvSpPr>
                <a:spLocks noChangeArrowheads="1"/>
              </p:cNvSpPr>
              <p:nvPr/>
            </p:nvSpPr>
            <p:spPr bwMode="auto">
              <a:xfrm>
                <a:off x="6" y="700"/>
                <a:ext cx="2311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维已知向量</a:t>
                </a:r>
                <a:r>
                  <a:rPr kumimoji="0" lang="en-US" altLang="zh-CN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 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记</a:t>
                </a:r>
                <a:endPara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2" name="Object 374"/>
              <p:cNvGraphicFramePr>
                <a:graphicFrameLocks noChangeAspect="1"/>
              </p:cNvGraphicFramePr>
              <p:nvPr/>
            </p:nvGraphicFramePr>
            <p:xfrm>
              <a:off x="1206" y="730"/>
              <a:ext cx="1952" cy="32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64" name="公式" r:id="rId1" imgW="1320165" imgH="215900" progId="Equation.3">
                      <p:embed/>
                    </p:oleObj>
                  </mc:Choice>
                  <mc:Fallback>
                    <p:oleObj name="公式" r:id="rId1" imgW="1320165" imgH="215900" progId="Equation.3">
                      <p:embed/>
                      <p:pic>
                        <p:nvPicPr>
                          <p:cNvPr id="0" name="Object 37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6" y="730"/>
                            <a:ext cx="1952" cy="32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8" name="Group 69"/>
            <p:cNvGrpSpPr/>
            <p:nvPr/>
          </p:nvGrpSpPr>
          <p:grpSpPr bwMode="auto">
            <a:xfrm>
              <a:off x="5912643" y="1179912"/>
              <a:ext cx="2247900" cy="431006"/>
              <a:chOff x="3222" y="700"/>
              <a:chExt cx="1416" cy="362"/>
            </a:xfrm>
          </p:grpSpPr>
          <p:sp>
            <p:nvSpPr>
              <p:cNvPr id="9" name="Rectangle 110"/>
              <p:cNvSpPr>
                <a:spLocks noChangeArrowheads="1"/>
              </p:cNvSpPr>
              <p:nvPr/>
            </p:nvSpPr>
            <p:spPr bwMode="auto">
              <a:xfrm>
                <a:off x="3222" y="700"/>
                <a:ext cx="1416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若    维随机向量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10" name="Object 375"/>
              <p:cNvGraphicFramePr>
                <a:graphicFrameLocks noChangeAspect="1"/>
              </p:cNvGraphicFramePr>
              <p:nvPr/>
            </p:nvGraphicFramePr>
            <p:xfrm>
              <a:off x="3460" y="791"/>
              <a:ext cx="188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0365" name="公式" r:id="rId3" imgW="127000" imgH="139700" progId="Equation.3">
                      <p:embed/>
                    </p:oleObj>
                  </mc:Choice>
                  <mc:Fallback>
                    <p:oleObj name="公式" r:id="rId3" imgW="127000" imgH="139700" progId="Equation.3">
                      <p:embed/>
                      <p:pic>
                        <p:nvPicPr>
                          <p:cNvPr id="0" name="Object 3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60" y="791"/>
                            <a:ext cx="188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13" name="组合 21"/>
          <p:cNvGrpSpPr/>
          <p:nvPr/>
        </p:nvGrpSpPr>
        <p:grpSpPr bwMode="auto">
          <a:xfrm>
            <a:off x="1063358" y="2606434"/>
            <a:ext cx="4330700" cy="430212"/>
            <a:chOff x="978537" y="1530191"/>
            <a:chExt cx="4331016" cy="430887"/>
          </a:xfrm>
        </p:grpSpPr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3123566" y="1530191"/>
              <a:ext cx="218598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376"/>
            <p:cNvGraphicFramePr>
              <a:graphicFrameLocks noChangeAspect="1"/>
            </p:cNvGraphicFramePr>
            <p:nvPr/>
          </p:nvGraphicFramePr>
          <p:xfrm>
            <a:off x="978537" y="1555432"/>
            <a:ext cx="2214243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66" name="公式" r:id="rId5" imgW="1180465" imgH="215900" progId="Equation.3">
                    <p:embed/>
                  </p:oleObj>
                </mc:Choice>
                <mc:Fallback>
                  <p:oleObj name="公式" r:id="rId5" imgW="1180465" imgH="215900" progId="Equation.3">
                    <p:embed/>
                    <p:pic>
                      <p:nvPicPr>
                        <p:cNvPr id="0" name="Object 3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8537" y="1555432"/>
                          <a:ext cx="2214243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6" name="组合 19"/>
          <p:cNvGrpSpPr/>
          <p:nvPr/>
        </p:nvGrpSpPr>
        <p:grpSpPr bwMode="auto">
          <a:xfrm>
            <a:off x="1596758" y="1879359"/>
            <a:ext cx="6619875" cy="436562"/>
            <a:chOff x="1329056" y="1139666"/>
            <a:chExt cx="6619875" cy="435889"/>
          </a:xfrm>
        </p:grpSpPr>
        <p:sp>
          <p:nvSpPr>
            <p:cNvPr id="17" name="Rectangle 110"/>
            <p:cNvSpPr>
              <a:spLocks noChangeArrowheads="1"/>
            </p:cNvSpPr>
            <p:nvPr/>
          </p:nvSpPr>
          <p:spPr bwMode="auto">
            <a:xfrm>
              <a:off x="1329056" y="1139666"/>
              <a:ext cx="408114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     为     阶正定对称阵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8" name="Object 370"/>
            <p:cNvGraphicFramePr>
              <a:graphicFrameLocks noChangeAspect="1"/>
            </p:cNvGraphicFramePr>
            <p:nvPr/>
          </p:nvGraphicFramePr>
          <p:xfrm>
            <a:off x="2350771" y="1212294"/>
            <a:ext cx="357188" cy="3167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67" name="Equation" r:id="rId7" imgW="3657600" imgH="4267200" progId="Equation.DSMT4">
                    <p:embed/>
                  </p:oleObj>
                </mc:Choice>
                <mc:Fallback>
                  <p:oleObj name="Equation" r:id="rId7" imgW="3657600" imgH="4267200" progId="Equation.DSMT4">
                    <p:embed/>
                    <p:pic>
                      <p:nvPicPr>
                        <p:cNvPr id="0" name="Object 3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0771" y="1212294"/>
                          <a:ext cx="357188" cy="3167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71"/>
            <p:cNvGraphicFramePr>
              <a:graphicFrameLocks noChangeAspect="1"/>
            </p:cNvGraphicFramePr>
            <p:nvPr/>
          </p:nvGraphicFramePr>
          <p:xfrm>
            <a:off x="5037139" y="1154430"/>
            <a:ext cx="2323781" cy="384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68" name="公式" r:id="rId9" imgW="1053465" imgH="215900" progId="Equation.3">
                    <p:embed/>
                  </p:oleObj>
                </mc:Choice>
                <mc:Fallback>
                  <p:oleObj name="公式" r:id="rId9" imgW="1053465" imgH="215900" progId="Equation.3">
                    <p:embed/>
                    <p:pic>
                      <p:nvPicPr>
                        <p:cNvPr id="0" name="Object 3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7139" y="1154430"/>
                          <a:ext cx="2323781" cy="3845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372"/>
            <p:cNvGraphicFramePr>
              <a:graphicFrameLocks noChangeAspect="1"/>
            </p:cNvGraphicFramePr>
            <p:nvPr/>
          </p:nvGraphicFramePr>
          <p:xfrm>
            <a:off x="2978469" y="1231344"/>
            <a:ext cx="342900" cy="285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69" name="公式" r:id="rId11" imgW="127000" imgH="139700" progId="Equation.3">
                    <p:embed/>
                  </p:oleObj>
                </mc:Choice>
                <mc:Fallback>
                  <p:oleObj name="公式" r:id="rId11" imgW="127000" imgH="139700" progId="Equation.3">
                    <p:embed/>
                    <p:pic>
                      <p:nvPicPr>
                        <p:cNvPr id="0" name="Object 3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8469" y="1231344"/>
                          <a:ext cx="342900" cy="285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373"/>
            <p:cNvGraphicFramePr>
              <a:graphicFrameLocks noChangeAspect="1"/>
            </p:cNvGraphicFramePr>
            <p:nvPr/>
          </p:nvGraphicFramePr>
          <p:xfrm>
            <a:off x="7650481" y="1258254"/>
            <a:ext cx="298450" cy="2488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70" name="公式" r:id="rId13" imgW="127000" imgH="139700" progId="Equation.3">
                    <p:embed/>
                  </p:oleObj>
                </mc:Choice>
                <mc:Fallback>
                  <p:oleObj name="公式" r:id="rId13" imgW="127000" imgH="139700" progId="Equation.3">
                    <p:embed/>
                    <p:pic>
                      <p:nvPicPr>
                        <p:cNvPr id="0" name="Object 3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50481" y="1258254"/>
                          <a:ext cx="298450" cy="2488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7257417" y="1144668"/>
              <a:ext cx="606424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 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3" name="Object 378"/>
          <p:cNvGraphicFramePr>
            <a:graphicFrameLocks noChangeAspect="1"/>
          </p:cNvGraphicFramePr>
          <p:nvPr/>
        </p:nvGraphicFramePr>
        <p:xfrm>
          <a:off x="1735138" y="2951163"/>
          <a:ext cx="5875337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1" name="Equation" r:id="rId15" imgW="73761600" imgH="9144000" progId="Equation.DSMT4">
                  <p:embed/>
                </p:oleObj>
              </mc:Choice>
              <mc:Fallback>
                <p:oleObj name="Equation" r:id="rId15" imgW="73761600" imgH="9144000" progId="Equation.DSMT4">
                  <p:embed/>
                  <p:pic>
                    <p:nvPicPr>
                      <p:cNvPr id="0" name="Object 3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138" y="2951163"/>
                        <a:ext cx="5875337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组合 48"/>
          <p:cNvGrpSpPr/>
          <p:nvPr/>
        </p:nvGrpSpPr>
        <p:grpSpPr bwMode="auto">
          <a:xfrm>
            <a:off x="995095" y="3609734"/>
            <a:ext cx="4560888" cy="431800"/>
            <a:chOff x="933450" y="2579841"/>
            <a:chExt cx="4560570" cy="430887"/>
          </a:xfrm>
        </p:grpSpPr>
        <p:sp>
          <p:nvSpPr>
            <p:cNvPr id="25" name="Rectangle 110"/>
            <p:cNvSpPr>
              <a:spLocks noChangeArrowheads="1"/>
            </p:cNvSpPr>
            <p:nvPr/>
          </p:nvSpPr>
          <p:spPr bwMode="auto">
            <a:xfrm>
              <a:off x="933450" y="2579841"/>
              <a:ext cx="45605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      服从     维正态分布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记为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Object 379"/>
            <p:cNvGraphicFramePr>
              <a:graphicFrameLocks noChangeAspect="1"/>
            </p:cNvGraphicFramePr>
            <p:nvPr/>
          </p:nvGraphicFramePr>
          <p:xfrm>
            <a:off x="2599374" y="2690568"/>
            <a:ext cx="296863" cy="248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72" name="公式" r:id="rId17" imgW="127000" imgH="139700" progId="Equation.3">
                    <p:embed/>
                  </p:oleObj>
                </mc:Choice>
                <mc:Fallback>
                  <p:oleObj name="公式" r:id="rId17" imgW="127000" imgH="139700" progId="Equation.3">
                    <p:embed/>
                    <p:pic>
                      <p:nvPicPr>
                        <p:cNvPr id="0" name="Object 3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9374" y="2690568"/>
                          <a:ext cx="296863" cy="248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80"/>
            <p:cNvGraphicFramePr>
              <a:graphicFrameLocks noChangeAspect="1"/>
            </p:cNvGraphicFramePr>
            <p:nvPr/>
          </p:nvGraphicFramePr>
          <p:xfrm>
            <a:off x="1623695" y="2669858"/>
            <a:ext cx="352425" cy="273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73" name="公式" r:id="rId19" imgW="177800" imgH="152400" progId="Equation.3">
                    <p:embed/>
                  </p:oleObj>
                </mc:Choice>
                <mc:Fallback>
                  <p:oleObj name="公式" r:id="rId19" imgW="177800" imgH="152400" progId="Equation.3">
                    <p:embed/>
                    <p:pic>
                      <p:nvPicPr>
                        <p:cNvPr id="0" name="Object 3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3695" y="2669858"/>
                          <a:ext cx="352425" cy="273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8" name="Object 387"/>
          <p:cNvGraphicFramePr>
            <a:graphicFrameLocks noChangeAspect="1"/>
          </p:cNvGraphicFramePr>
          <p:nvPr/>
        </p:nvGraphicFramePr>
        <p:xfrm>
          <a:off x="2557463" y="3990975"/>
          <a:ext cx="36544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74" name="Equation" r:id="rId21" imgW="46329600" imgH="5486400" progId="Equation.DSMT4">
                  <p:embed/>
                </p:oleObj>
              </mc:Choice>
              <mc:Fallback>
                <p:oleObj name="Equation" r:id="rId21" imgW="46329600" imgH="5486400" progId="Equation.DSMT4">
                  <p:embed/>
                  <p:pic>
                    <p:nvPicPr>
                      <p:cNvPr id="0" name="Object 3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3990975"/>
                        <a:ext cx="3654425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Group 94"/>
          <p:cNvGrpSpPr/>
          <p:nvPr/>
        </p:nvGrpSpPr>
        <p:grpSpPr bwMode="auto">
          <a:xfrm>
            <a:off x="1617395" y="4673359"/>
            <a:ext cx="1689100" cy="431800"/>
            <a:chOff x="414" y="3248"/>
            <a:chExt cx="1064" cy="362"/>
          </a:xfrm>
        </p:grpSpPr>
        <p:sp>
          <p:nvSpPr>
            <p:cNvPr id="31" name="Rectangle 110"/>
            <p:cNvSpPr>
              <a:spLocks noChangeArrowheads="1"/>
            </p:cNvSpPr>
            <p:nvPr/>
          </p:nvSpPr>
          <p:spPr bwMode="auto">
            <a:xfrm>
              <a:off x="414" y="3248"/>
              <a:ext cx="82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2" name="Object 388"/>
            <p:cNvGraphicFramePr>
              <a:graphicFrameLocks noChangeAspect="1"/>
            </p:cNvGraphicFramePr>
            <p:nvPr/>
          </p:nvGraphicFramePr>
          <p:xfrm>
            <a:off x="757" y="3282"/>
            <a:ext cx="72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75" name="公式" r:id="rId23" imgW="545465" imgH="203200" progId="Equation.3">
                    <p:embed/>
                  </p:oleObj>
                </mc:Choice>
                <mc:Fallback>
                  <p:oleObj name="公式" r:id="rId23" imgW="545465" imgH="203200" progId="Equation.3">
                    <p:embed/>
                    <p:pic>
                      <p:nvPicPr>
                        <p:cNvPr id="0" name="Object 3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7" y="3282"/>
                          <a:ext cx="721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95"/>
          <p:cNvGrpSpPr/>
          <p:nvPr/>
        </p:nvGrpSpPr>
        <p:grpSpPr bwMode="auto">
          <a:xfrm>
            <a:off x="1622158" y="4976571"/>
            <a:ext cx="4535487" cy="498475"/>
            <a:chOff x="411" y="3552"/>
            <a:chExt cx="3403" cy="418"/>
          </a:xfrm>
        </p:grpSpPr>
        <p:sp>
          <p:nvSpPr>
            <p:cNvPr id="34" name="Rectangle 110"/>
            <p:cNvSpPr>
              <a:spLocks noChangeArrowheads="1"/>
            </p:cNvSpPr>
            <p:nvPr/>
          </p:nvSpPr>
          <p:spPr bwMode="auto">
            <a:xfrm>
              <a:off x="411" y="3604"/>
              <a:ext cx="82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5" name="Object 389"/>
            <p:cNvGraphicFramePr>
              <a:graphicFrameLocks noChangeAspect="1"/>
            </p:cNvGraphicFramePr>
            <p:nvPr/>
          </p:nvGraphicFramePr>
          <p:xfrm>
            <a:off x="812" y="3552"/>
            <a:ext cx="3002" cy="4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76" name="公式" r:id="rId25" imgW="2032000" imgH="279400" progId="Equation.3">
                    <p:embed/>
                  </p:oleObj>
                </mc:Choice>
                <mc:Fallback>
                  <p:oleObj name="公式" r:id="rId25" imgW="2032000" imgH="279400" progId="Equation.3">
                    <p:embed/>
                    <p:pic>
                      <p:nvPicPr>
                        <p:cNvPr id="0" name="Object 3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" y="3552"/>
                          <a:ext cx="3002" cy="4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Rectangle 110"/>
          <p:cNvSpPr>
            <a:spLocks noChangeArrowheads="1"/>
          </p:cNvSpPr>
          <p:nvPr/>
        </p:nvSpPr>
        <p:spPr bwMode="auto">
          <a:xfrm>
            <a:off x="1598345" y="5430596"/>
            <a:ext cx="12604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证略</a:t>
            </a: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57"/>
          <p:cNvGrpSpPr/>
          <p:nvPr/>
        </p:nvGrpSpPr>
        <p:grpSpPr bwMode="auto">
          <a:xfrm>
            <a:off x="1712645" y="4327284"/>
            <a:ext cx="2497138" cy="431800"/>
            <a:chOff x="1453014" y="2835355"/>
            <a:chExt cx="2496686" cy="430887"/>
          </a:xfrm>
        </p:grpSpPr>
        <p:sp>
          <p:nvSpPr>
            <p:cNvPr id="41" name="Rectangle 110"/>
            <p:cNvSpPr>
              <a:spLocks noChangeArrowheads="1"/>
            </p:cNvSpPr>
            <p:nvPr/>
          </p:nvSpPr>
          <p:spPr bwMode="auto">
            <a:xfrm>
              <a:off x="1724025" y="2835355"/>
              <a:ext cx="222567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可以证明</a:t>
              </a:r>
              <a:endParaRPr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2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014" y="2927515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43" name="Group 11"/>
          <p:cNvGrpSpPr/>
          <p:nvPr/>
        </p:nvGrpSpPr>
        <p:grpSpPr bwMode="auto">
          <a:xfrm>
            <a:off x="1383194" y="2222259"/>
            <a:ext cx="5546725" cy="438150"/>
            <a:chOff x="472" y="714"/>
            <a:chExt cx="3494" cy="369"/>
          </a:xfrm>
        </p:grpSpPr>
        <p:graphicFrame>
          <p:nvGraphicFramePr>
            <p:cNvPr id="44" name="Object 3"/>
            <p:cNvGraphicFramePr>
              <a:graphicFrameLocks noChangeAspect="1"/>
            </p:cNvGraphicFramePr>
            <p:nvPr/>
          </p:nvGraphicFramePr>
          <p:xfrm>
            <a:off x="727" y="741"/>
            <a:ext cx="217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20" name="公式" r:id="rId1" imgW="1651000" imgH="215900" progId="Equation.3">
                    <p:embed/>
                  </p:oleObj>
                </mc:Choice>
                <mc:Fallback>
                  <p:oleObj name="公式" r:id="rId1" imgW="1651000" imgH="2159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741"/>
                          <a:ext cx="2178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Rectangle 110"/>
            <p:cNvSpPr>
              <a:spLocks noChangeArrowheads="1"/>
            </p:cNvSpPr>
            <p:nvPr/>
          </p:nvSpPr>
          <p:spPr bwMode="auto">
            <a:xfrm>
              <a:off x="472" y="721"/>
              <a:ext cx="68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110"/>
            <p:cNvSpPr>
              <a:spLocks noChangeArrowheads="1"/>
            </p:cNvSpPr>
            <p:nvPr/>
          </p:nvSpPr>
          <p:spPr bwMode="auto">
            <a:xfrm>
              <a:off x="2817" y="714"/>
              <a:ext cx="114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组合 20"/>
          <p:cNvGrpSpPr/>
          <p:nvPr/>
        </p:nvGrpSpPr>
        <p:grpSpPr bwMode="auto">
          <a:xfrm>
            <a:off x="1491144" y="1879359"/>
            <a:ext cx="6116638" cy="430212"/>
            <a:chOff x="1342390" y="888683"/>
            <a:chExt cx="6117590" cy="430887"/>
          </a:xfrm>
        </p:grpSpPr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1632903" y="888683"/>
              <a:ext cx="582707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二维正态</a:t>
              </a: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随机变量</a:t>
              </a: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密度函数的矩阵表示法</a:t>
              </a:r>
              <a:endPara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49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2390" y="980631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0" name="Object 14"/>
          <p:cNvGraphicFramePr>
            <a:graphicFrameLocks noChangeAspect="1"/>
          </p:cNvGraphicFramePr>
          <p:nvPr/>
        </p:nvGraphicFramePr>
        <p:xfrm>
          <a:off x="1778000" y="2579688"/>
          <a:ext cx="56832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21" name="Equation" r:id="rId4" imgW="67665600" imgH="9144000" progId="Equation.DSMT4">
                  <p:embed/>
                </p:oleObj>
              </mc:Choice>
              <mc:Fallback>
                <p:oleObj name="Equation" r:id="rId4" imgW="67665600" imgH="9144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579688"/>
                        <a:ext cx="56832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" name="Group 23"/>
          <p:cNvGrpSpPr/>
          <p:nvPr/>
        </p:nvGrpSpPr>
        <p:grpSpPr bwMode="auto">
          <a:xfrm>
            <a:off x="911707" y="3141423"/>
            <a:ext cx="5408612" cy="432990"/>
            <a:chOff x="154" y="1575"/>
            <a:chExt cx="3407" cy="364"/>
          </a:xfrm>
        </p:grpSpPr>
        <p:graphicFrame>
          <p:nvGraphicFramePr>
            <p:cNvPr id="52" name="Object 15"/>
            <p:cNvGraphicFramePr>
              <a:graphicFrameLocks noChangeAspect="1"/>
            </p:cNvGraphicFramePr>
            <p:nvPr/>
          </p:nvGraphicFramePr>
          <p:xfrm>
            <a:off x="491" y="1597"/>
            <a:ext cx="2121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22" name="Equation" r:id="rId6" imgW="36880800" imgH="5486400" progId="Equation.DSMT4">
                    <p:embed/>
                  </p:oleObj>
                </mc:Choice>
                <mc:Fallback>
                  <p:oleObj name="Equation" r:id="rId6" imgW="36880800" imgH="5486400" progId="Equation.DSMT4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" y="1597"/>
                          <a:ext cx="2121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" name="Rectangle 110"/>
            <p:cNvSpPr>
              <a:spLocks noChangeArrowheads="1"/>
            </p:cNvSpPr>
            <p:nvPr/>
          </p:nvSpPr>
          <p:spPr bwMode="auto">
            <a:xfrm>
              <a:off x="154" y="1576"/>
              <a:ext cx="172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Rectangle 110"/>
            <p:cNvSpPr>
              <a:spLocks noChangeArrowheads="1"/>
            </p:cNvSpPr>
            <p:nvPr/>
          </p:nvSpPr>
          <p:spPr bwMode="auto">
            <a:xfrm>
              <a:off x="2434" y="1575"/>
              <a:ext cx="112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为协方差阵</a:t>
              </a: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5" name="Object 16"/>
          <p:cNvGraphicFramePr>
            <a:graphicFrameLocks noChangeAspect="1"/>
          </p:cNvGraphicFramePr>
          <p:nvPr/>
        </p:nvGraphicFramePr>
        <p:xfrm>
          <a:off x="1915007" y="3978034"/>
          <a:ext cx="3841750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23" name="公式" r:id="rId8" imgW="1752600" imgH="381000" progId="Equation.3">
                  <p:embed/>
                </p:oleObj>
              </mc:Choice>
              <mc:Fallback>
                <p:oleObj name="公式" r:id="rId8" imgW="1752600" imgH="381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5007" y="3978034"/>
                        <a:ext cx="3841750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6" name="组合 53"/>
          <p:cNvGrpSpPr/>
          <p:nvPr/>
        </p:nvGrpSpPr>
        <p:grpSpPr bwMode="auto">
          <a:xfrm>
            <a:off x="1752600" y="5014914"/>
            <a:ext cx="6486575" cy="682625"/>
            <a:chOff x="1680344" y="3940419"/>
            <a:chExt cx="6487249" cy="682552"/>
          </a:xfrm>
        </p:grpSpPr>
        <p:graphicFrame>
          <p:nvGraphicFramePr>
            <p:cNvPr id="57" name="Object 17"/>
            <p:cNvGraphicFramePr>
              <a:graphicFrameLocks noChangeAspect="1"/>
            </p:cNvGraphicFramePr>
            <p:nvPr/>
          </p:nvGraphicFramePr>
          <p:xfrm>
            <a:off x="1680344" y="3940419"/>
            <a:ext cx="5874360" cy="682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24" name="Equation" r:id="rId10" imgW="73761600" imgH="9144000" progId="Equation.DSMT4">
                    <p:embed/>
                  </p:oleObj>
                </mc:Choice>
                <mc:Fallback>
                  <p:oleObj name="Equation" r:id="rId10" imgW="73761600" imgH="9144000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344" y="3940419"/>
                          <a:ext cx="5874360" cy="6825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Rectangle 110"/>
            <p:cNvSpPr>
              <a:spLocks noChangeArrowheads="1"/>
            </p:cNvSpPr>
            <p:nvPr/>
          </p:nvSpPr>
          <p:spPr bwMode="auto">
            <a:xfrm>
              <a:off x="7392893" y="4048194"/>
              <a:ext cx="77470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？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43"/>
          <p:cNvGrpSpPr/>
          <p:nvPr/>
        </p:nvGrpSpPr>
        <p:grpSpPr bwMode="auto">
          <a:xfrm>
            <a:off x="1487969" y="3617671"/>
            <a:ext cx="5595938" cy="430213"/>
            <a:chOff x="1378084" y="2588509"/>
            <a:chExt cx="5595352" cy="430887"/>
          </a:xfrm>
        </p:grpSpPr>
        <p:sp>
          <p:nvSpPr>
            <p:cNvPr id="60" name="Rectangle 110"/>
            <p:cNvSpPr>
              <a:spLocks noChangeArrowheads="1"/>
            </p:cNvSpPr>
            <p:nvPr/>
          </p:nvSpPr>
          <p:spPr bwMode="auto">
            <a:xfrm>
              <a:off x="1658487" y="2588509"/>
              <a:ext cx="531494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对比一</a:t>
              </a: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维正态</a:t>
              </a:r>
              <a:r>
                <a:rPr lang="zh-CN" altLang="en-US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随机变量</a:t>
              </a:r>
              <a:r>
                <a:rPr lang="zh-CN" altLang="zh-CN" sz="220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密度函数</a:t>
              </a:r>
              <a:endPara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1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8084" y="2688226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组合 46"/>
          <p:cNvGrpSpPr/>
          <p:nvPr/>
        </p:nvGrpSpPr>
        <p:grpSpPr bwMode="auto">
          <a:xfrm>
            <a:off x="1489557" y="4668596"/>
            <a:ext cx="6332537" cy="430213"/>
            <a:chOff x="1387134" y="3639505"/>
            <a:chExt cx="6331769" cy="431006"/>
          </a:xfrm>
        </p:grpSpPr>
        <p:grpSp>
          <p:nvGrpSpPr>
            <p:cNvPr id="63" name="Group 32"/>
            <p:cNvGrpSpPr/>
            <p:nvPr/>
          </p:nvGrpSpPr>
          <p:grpSpPr bwMode="auto">
            <a:xfrm>
              <a:off x="1649891" y="3639505"/>
              <a:ext cx="6069012" cy="431006"/>
              <a:chOff x="774" y="2783"/>
              <a:chExt cx="3823" cy="362"/>
            </a:xfrm>
          </p:grpSpPr>
          <p:sp>
            <p:nvSpPr>
              <p:cNvPr id="65" name="Rectangle 110"/>
              <p:cNvSpPr>
                <a:spLocks noChangeArrowheads="1"/>
              </p:cNvSpPr>
              <p:nvPr/>
            </p:nvSpPr>
            <p:spPr bwMode="auto">
              <a:xfrm>
                <a:off x="774" y="2783"/>
                <a:ext cx="3823" cy="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algn="ctr" eaLnBrk="0" hangingPunct="0"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问题     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维</a:t>
                </a:r>
                <a:r>
                  <a:rPr kumimoji="0" lang="zh-CN" altLang="zh-CN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正态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随机变量</a:t>
                </a:r>
                <a:r>
                  <a:rPr kumimoji="0" lang="zh-CN" altLang="zh-CN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密度函数</a:t>
                </a: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如何表示？</a:t>
                </a:r>
                <a:endPara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6" name="Object 18"/>
              <p:cNvGraphicFramePr>
                <a:graphicFrameLocks noChangeAspect="1"/>
              </p:cNvGraphicFramePr>
              <p:nvPr/>
            </p:nvGraphicFramePr>
            <p:xfrm>
              <a:off x="1241" y="2873"/>
              <a:ext cx="187" cy="20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1225" name="公式" r:id="rId12" imgW="127000" imgH="139700" progId="Equation.3">
                      <p:embed/>
                    </p:oleObj>
                  </mc:Choice>
                  <mc:Fallback>
                    <p:oleObj name="公式" r:id="rId12" imgW="127000" imgH="13970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1" y="2873"/>
                            <a:ext cx="187" cy="20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4" name="Picture 61" descr="G:\ppt\资源共享课\MB\圆球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134" y="3747019"/>
              <a:ext cx="252000" cy="25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335177" y="1879359"/>
            <a:ext cx="5170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 </a:t>
            </a:r>
            <a:r>
              <a:rPr lang="en-US" altLang="zh-CN" sz="2200" b="1" i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维正态分布的基本性质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7"/>
          <p:cNvGrpSpPr/>
          <p:nvPr/>
        </p:nvGrpSpPr>
        <p:grpSpPr bwMode="auto">
          <a:xfrm>
            <a:off x="1319302" y="2508009"/>
            <a:ext cx="3155950" cy="431800"/>
            <a:chOff x="442" y="723"/>
            <a:chExt cx="1988" cy="362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42" y="723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347"/>
            <p:cNvGraphicFramePr>
              <a:graphicFrameLocks noChangeAspect="1"/>
            </p:cNvGraphicFramePr>
            <p:nvPr/>
          </p:nvGraphicFramePr>
          <p:xfrm>
            <a:off x="792" y="745"/>
            <a:ext cx="163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64" name="公式" r:id="rId1" imgW="1459865" imgH="215900" progId="Equation.3">
                    <p:embed/>
                  </p:oleObj>
                </mc:Choice>
                <mc:Fallback>
                  <p:oleObj name="公式" r:id="rId1" imgW="1459865" imgH="215900" progId="Equation.3">
                    <p:embed/>
                    <p:pic>
                      <p:nvPicPr>
                        <p:cNvPr id="0" name="Object 3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" y="745"/>
                          <a:ext cx="1638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65"/>
          <p:cNvGrpSpPr/>
          <p:nvPr/>
        </p:nvGrpSpPr>
        <p:grpSpPr bwMode="auto">
          <a:xfrm>
            <a:off x="1319302" y="2831860"/>
            <a:ext cx="5981700" cy="457574"/>
            <a:chOff x="447" y="1052"/>
            <a:chExt cx="3768" cy="385"/>
          </a:xfrm>
        </p:grpSpPr>
        <p:graphicFrame>
          <p:nvGraphicFramePr>
            <p:cNvPr id="11" name="Object 348"/>
            <p:cNvGraphicFramePr>
              <a:graphicFrameLocks noChangeAspect="1"/>
            </p:cNvGraphicFramePr>
            <p:nvPr/>
          </p:nvGraphicFramePr>
          <p:xfrm>
            <a:off x="1767" y="1071"/>
            <a:ext cx="116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65" name="公式" r:id="rId3" imgW="926465" imgH="215900" progId="Equation.3">
                    <p:embed/>
                  </p:oleObj>
                </mc:Choice>
                <mc:Fallback>
                  <p:oleObj name="公式" r:id="rId3" imgW="926465" imgH="215900" progId="Equation.3">
                    <p:embed/>
                    <p:pic>
                      <p:nvPicPr>
                        <p:cNvPr id="0" name="Object 3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7" y="1071"/>
                          <a:ext cx="116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2887" y="1054"/>
              <a:ext cx="132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的协方差阵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514" y="1060"/>
              <a:ext cx="96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47" y="1052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349"/>
            <p:cNvGraphicFramePr>
              <a:graphicFrameLocks noChangeAspect="1"/>
            </p:cNvGraphicFramePr>
            <p:nvPr/>
          </p:nvGraphicFramePr>
          <p:xfrm>
            <a:off x="761" y="1062"/>
            <a:ext cx="814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66" name="Equation" r:id="rId5" imgW="16154400" imgH="5791200" progId="Equation.DSMT4">
                    <p:embed/>
                  </p:oleObj>
                </mc:Choice>
                <mc:Fallback>
                  <p:oleObj name="Equation" r:id="rId5" imgW="16154400" imgH="5791200" progId="Equation.DSMT4">
                    <p:embed/>
                    <p:pic>
                      <p:nvPicPr>
                        <p:cNvPr id="0" name="Object 3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" y="1062"/>
                          <a:ext cx="814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350"/>
          <p:cNvGraphicFramePr>
            <a:graphicFrameLocks noChangeAspect="1"/>
          </p:cNvGraphicFramePr>
          <p:nvPr/>
        </p:nvGraphicFramePr>
        <p:xfrm>
          <a:off x="2836863" y="3187700"/>
          <a:ext cx="31353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7" name="Equation" r:id="rId7" imgW="39014400" imgH="5486400" progId="Equation.DSMT4">
                  <p:embed/>
                </p:oleObj>
              </mc:Choice>
              <mc:Fallback>
                <p:oleObj name="Equation" r:id="rId7" imgW="39014400" imgH="5486400" progId="Equation.DSMT4">
                  <p:embed/>
                  <p:pic>
                    <p:nvPicPr>
                      <p:cNvPr id="0" name="Object 3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3187700"/>
                        <a:ext cx="31353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6"/>
          <p:cNvGrpSpPr/>
          <p:nvPr/>
        </p:nvGrpSpPr>
        <p:grpSpPr bwMode="auto">
          <a:xfrm>
            <a:off x="1319302" y="3909774"/>
            <a:ext cx="3948113" cy="434966"/>
            <a:chOff x="438" y="1996"/>
            <a:chExt cx="2487" cy="366"/>
          </a:xfrm>
        </p:grpSpPr>
        <p:graphicFrame>
          <p:nvGraphicFramePr>
            <p:cNvPr id="18" name="Object 351"/>
            <p:cNvGraphicFramePr>
              <a:graphicFrameLocks noChangeAspect="1"/>
            </p:cNvGraphicFramePr>
            <p:nvPr/>
          </p:nvGraphicFramePr>
          <p:xfrm>
            <a:off x="656" y="2020"/>
            <a:ext cx="226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68" name="Equation" r:id="rId9" imgW="44500800" imgH="5486400" progId="Equation.DSMT4">
                    <p:embed/>
                  </p:oleObj>
                </mc:Choice>
                <mc:Fallback>
                  <p:oleObj name="Equation" r:id="rId9" imgW="44500800" imgH="5486400" progId="Equation.DSMT4">
                    <p:embed/>
                    <p:pic>
                      <p:nvPicPr>
                        <p:cNvPr id="0" name="Object 3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" y="2020"/>
                          <a:ext cx="2269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438" y="1996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" name="Object 352"/>
          <p:cNvGraphicFramePr>
            <a:graphicFrameLocks noChangeAspect="1"/>
          </p:cNvGraphicFramePr>
          <p:nvPr/>
        </p:nvGraphicFramePr>
        <p:xfrm>
          <a:off x="2051050" y="3522663"/>
          <a:ext cx="4205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69" name="Equation" r:id="rId11" imgW="51206400" imgH="5791200" progId="Equation.DSMT4">
                  <p:embed/>
                </p:oleObj>
              </mc:Choice>
              <mc:Fallback>
                <p:oleObj name="Equation" r:id="rId11" imgW="51206400" imgH="5791200" progId="Equation.DSMT4">
                  <p:embed/>
                  <p:pic>
                    <p:nvPicPr>
                      <p:cNvPr id="0" name="Object 3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22663"/>
                        <a:ext cx="4205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79"/>
          <p:cNvGrpSpPr/>
          <p:nvPr/>
        </p:nvGrpSpPr>
        <p:grpSpPr bwMode="auto">
          <a:xfrm>
            <a:off x="1334027" y="2234251"/>
            <a:ext cx="4900612" cy="442125"/>
            <a:chOff x="1082" y="703"/>
            <a:chExt cx="3087" cy="371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082" y="706"/>
              <a:ext cx="43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3343" y="703"/>
              <a:ext cx="82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Object 353"/>
            <p:cNvGraphicFramePr>
              <a:graphicFrameLocks noChangeAspect="1"/>
            </p:cNvGraphicFramePr>
            <p:nvPr/>
          </p:nvGraphicFramePr>
          <p:xfrm>
            <a:off x="1299" y="730"/>
            <a:ext cx="228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70" name="Equation" r:id="rId13" imgW="46329600" imgH="5486400" progId="Equation.DSMT4">
                    <p:embed/>
                  </p:oleObj>
                </mc:Choice>
                <mc:Fallback>
                  <p:oleObj name="Equation" r:id="rId13" imgW="46329600" imgH="5486400" progId="Equation.DSMT4">
                    <p:embed/>
                    <p:pic>
                      <p:nvPicPr>
                        <p:cNvPr id="0" name="Object 3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9" y="730"/>
                          <a:ext cx="2288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50"/>
          <p:cNvGrpSpPr/>
          <p:nvPr/>
        </p:nvGrpSpPr>
        <p:grpSpPr bwMode="auto">
          <a:xfrm>
            <a:off x="1305015" y="4279659"/>
            <a:ext cx="3338512" cy="442913"/>
            <a:chOff x="427" y="1996"/>
            <a:chExt cx="2103" cy="371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1642" y="1996"/>
              <a:ext cx="8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相互独立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Object 354"/>
            <p:cNvGraphicFramePr>
              <a:graphicFrameLocks noChangeAspect="1"/>
            </p:cNvGraphicFramePr>
            <p:nvPr/>
          </p:nvGraphicFramePr>
          <p:xfrm>
            <a:off x="716" y="2030"/>
            <a:ext cx="97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71" name="公式" r:id="rId15" imgW="812165" imgH="203200" progId="Equation.3">
                    <p:embed/>
                  </p:oleObj>
                </mc:Choice>
                <mc:Fallback>
                  <p:oleObj name="公式" r:id="rId15" imgW="812165" imgH="203200" progId="Equation.3">
                    <p:embed/>
                    <p:pic>
                      <p:nvPicPr>
                        <p:cNvPr id="0" name="Object 3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030"/>
                          <a:ext cx="97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427" y="2005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(4)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AutoShape 49"/>
          <p:cNvSpPr>
            <a:spLocks noChangeAspect="1" noChangeArrowheads="1"/>
          </p:cNvSpPr>
          <p:nvPr/>
        </p:nvSpPr>
        <p:spPr bwMode="auto">
          <a:xfrm>
            <a:off x="4510177" y="4384434"/>
            <a:ext cx="457200" cy="215900"/>
          </a:xfrm>
          <a:prstGeom prst="leftRightArrow">
            <a:avLst>
              <a:gd name="adj1" fmla="val 50000"/>
              <a:gd name="adj2" fmla="val 36245"/>
            </a:avLst>
          </a:prstGeom>
          <a:solidFill>
            <a:srgbClr val="A69CCC"/>
          </a:solidFill>
          <a:ln w="1270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Group 56"/>
          <p:cNvGrpSpPr/>
          <p:nvPr/>
        </p:nvGrpSpPr>
        <p:grpSpPr bwMode="auto">
          <a:xfrm>
            <a:off x="4980077" y="4268547"/>
            <a:ext cx="3128963" cy="431800"/>
            <a:chOff x="3375" y="1981"/>
            <a:chExt cx="1971" cy="362"/>
          </a:xfrm>
        </p:grpSpPr>
        <p:sp>
          <p:nvSpPr>
            <p:cNvPr id="32" name="Rectangle 110"/>
            <p:cNvSpPr>
              <a:spLocks noChangeArrowheads="1"/>
            </p:cNvSpPr>
            <p:nvPr/>
          </p:nvSpPr>
          <p:spPr bwMode="auto">
            <a:xfrm>
              <a:off x="4335" y="1981"/>
              <a:ext cx="101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两两不相关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3" name="Object 355"/>
            <p:cNvGraphicFramePr>
              <a:graphicFrameLocks noChangeAspect="1"/>
            </p:cNvGraphicFramePr>
            <p:nvPr/>
          </p:nvGraphicFramePr>
          <p:xfrm>
            <a:off x="3375" y="2007"/>
            <a:ext cx="100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72" name="公式" r:id="rId17" imgW="812165" imgH="203200" progId="Equation.3">
                    <p:embed/>
                  </p:oleObj>
                </mc:Choice>
                <mc:Fallback>
                  <p:oleObj name="公式" r:id="rId17" imgW="812165" imgH="203200" progId="Equation.3">
                    <p:embed/>
                    <p:pic>
                      <p:nvPicPr>
                        <p:cNvPr id="0" name="Object 3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5" y="2007"/>
                          <a:ext cx="100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AutoShape 57"/>
          <p:cNvSpPr>
            <a:spLocks noChangeAspect="1" noChangeArrowheads="1"/>
          </p:cNvSpPr>
          <p:nvPr/>
        </p:nvSpPr>
        <p:spPr bwMode="auto">
          <a:xfrm>
            <a:off x="4513352" y="4740034"/>
            <a:ext cx="457200" cy="215900"/>
          </a:xfrm>
          <a:prstGeom prst="leftRightArrow">
            <a:avLst>
              <a:gd name="adj1" fmla="val 50000"/>
              <a:gd name="adj2" fmla="val 36245"/>
            </a:avLst>
          </a:prstGeom>
          <a:solidFill>
            <a:srgbClr val="A69CCC"/>
          </a:solidFill>
          <a:ln w="1270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356"/>
          <p:cNvGraphicFramePr>
            <a:graphicFrameLocks noChangeAspect="1"/>
          </p:cNvGraphicFramePr>
          <p:nvPr/>
        </p:nvGraphicFramePr>
        <p:xfrm>
          <a:off x="4945063" y="4629150"/>
          <a:ext cx="3082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73" name="Equation" r:id="rId19" imgW="35356800" imgH="5486400" progId="Equation.DSMT4">
                  <p:embed/>
                </p:oleObj>
              </mc:Choice>
              <mc:Fallback>
                <p:oleObj name="Equation" r:id="rId19" imgW="35356800" imgH="5486400" progId="Equation.DSMT4">
                  <p:embed/>
                  <p:pic>
                    <p:nvPicPr>
                      <p:cNvPr id="0" name="Object 3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4629150"/>
                        <a:ext cx="3082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Group 63"/>
          <p:cNvGrpSpPr/>
          <p:nvPr/>
        </p:nvGrpSpPr>
        <p:grpSpPr bwMode="auto">
          <a:xfrm>
            <a:off x="5000715" y="4978159"/>
            <a:ext cx="3008312" cy="431800"/>
            <a:chOff x="4073" y="3090"/>
            <a:chExt cx="1895" cy="362"/>
          </a:xfrm>
        </p:grpSpPr>
        <p:sp>
          <p:nvSpPr>
            <p:cNvPr id="37" name="Rectangle 110"/>
            <p:cNvSpPr>
              <a:spLocks noChangeArrowheads="1"/>
            </p:cNvSpPr>
            <p:nvPr/>
          </p:nvSpPr>
          <p:spPr bwMode="auto">
            <a:xfrm>
              <a:off x="4073" y="3090"/>
              <a:ext cx="189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即    为对角阵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1" name="Object 357"/>
            <p:cNvGraphicFramePr>
              <a:graphicFrameLocks noChangeAspect="1"/>
            </p:cNvGraphicFramePr>
            <p:nvPr/>
          </p:nvGraphicFramePr>
          <p:xfrm>
            <a:off x="4388" y="3157"/>
            <a:ext cx="225" cy="2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374" name="Equation" r:id="rId21" imgW="3657600" imgH="4267200" progId="Equation.DSMT4">
                    <p:embed/>
                  </p:oleObj>
                </mc:Choice>
                <mc:Fallback>
                  <p:oleObj name="Equation" r:id="rId21" imgW="3657600" imgH="4267200" progId="Equation.DSMT4">
                    <p:embed/>
                    <p:pic>
                      <p:nvPicPr>
                        <p:cNvPr id="0" name="Object 3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8" y="3157"/>
                          <a:ext cx="225" cy="2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335177" y="1879359"/>
            <a:ext cx="51704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 </a:t>
            </a:r>
            <a:r>
              <a:rPr lang="en-US" altLang="zh-CN" sz="2200" b="1" i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维正态分布的基本性质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Group 67"/>
          <p:cNvGrpSpPr/>
          <p:nvPr/>
        </p:nvGrpSpPr>
        <p:grpSpPr bwMode="auto">
          <a:xfrm>
            <a:off x="1319302" y="2508009"/>
            <a:ext cx="3155950" cy="431800"/>
            <a:chOff x="442" y="723"/>
            <a:chExt cx="1988" cy="362"/>
          </a:xfrm>
        </p:grpSpPr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442" y="723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347"/>
            <p:cNvGraphicFramePr>
              <a:graphicFrameLocks noChangeAspect="1"/>
            </p:cNvGraphicFramePr>
            <p:nvPr/>
          </p:nvGraphicFramePr>
          <p:xfrm>
            <a:off x="792" y="745"/>
            <a:ext cx="1638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0" name="公式" r:id="rId1" imgW="1459865" imgH="215900" progId="Equation.3">
                    <p:embed/>
                  </p:oleObj>
                </mc:Choice>
                <mc:Fallback>
                  <p:oleObj name="公式" r:id="rId1" imgW="1459865" imgH="215900" progId="Equation.3">
                    <p:embed/>
                    <p:pic>
                      <p:nvPicPr>
                        <p:cNvPr id="0" name="Object 3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" y="745"/>
                          <a:ext cx="1638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65"/>
          <p:cNvGrpSpPr/>
          <p:nvPr/>
        </p:nvGrpSpPr>
        <p:grpSpPr bwMode="auto">
          <a:xfrm>
            <a:off x="1319302" y="2831860"/>
            <a:ext cx="5981700" cy="457574"/>
            <a:chOff x="447" y="1052"/>
            <a:chExt cx="3768" cy="385"/>
          </a:xfrm>
        </p:grpSpPr>
        <p:graphicFrame>
          <p:nvGraphicFramePr>
            <p:cNvPr id="11" name="Object 348"/>
            <p:cNvGraphicFramePr>
              <a:graphicFrameLocks noChangeAspect="1"/>
            </p:cNvGraphicFramePr>
            <p:nvPr/>
          </p:nvGraphicFramePr>
          <p:xfrm>
            <a:off x="1767" y="1071"/>
            <a:ext cx="116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1" name="公式" r:id="rId3" imgW="926465" imgH="215900" progId="Equation.3">
                    <p:embed/>
                  </p:oleObj>
                </mc:Choice>
                <mc:Fallback>
                  <p:oleObj name="公式" r:id="rId3" imgW="926465" imgH="215900" progId="Equation.3">
                    <p:embed/>
                    <p:pic>
                      <p:nvPicPr>
                        <p:cNvPr id="0" name="Object 3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7" y="1071"/>
                          <a:ext cx="116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2887" y="1054"/>
              <a:ext cx="132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的协方差阵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1514" y="1060"/>
              <a:ext cx="96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是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447" y="1052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349"/>
            <p:cNvGraphicFramePr>
              <a:graphicFrameLocks noChangeAspect="1"/>
            </p:cNvGraphicFramePr>
            <p:nvPr/>
          </p:nvGraphicFramePr>
          <p:xfrm>
            <a:off x="761" y="1062"/>
            <a:ext cx="814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2" name="Equation" r:id="rId5" imgW="16154400" imgH="5791200" progId="Equation.DSMT4">
                    <p:embed/>
                  </p:oleObj>
                </mc:Choice>
                <mc:Fallback>
                  <p:oleObj name="Equation" r:id="rId5" imgW="16154400" imgH="5791200" progId="Equation.DSMT4">
                    <p:embed/>
                    <p:pic>
                      <p:nvPicPr>
                        <p:cNvPr id="0" name="Object 3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" y="1062"/>
                          <a:ext cx="814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350"/>
          <p:cNvGraphicFramePr>
            <a:graphicFrameLocks noChangeAspect="1"/>
          </p:cNvGraphicFramePr>
          <p:nvPr/>
        </p:nvGraphicFramePr>
        <p:xfrm>
          <a:off x="2836863" y="3187700"/>
          <a:ext cx="31353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3" name="Equation" r:id="rId7" imgW="39014400" imgH="5486400" progId="Equation.DSMT4">
                  <p:embed/>
                </p:oleObj>
              </mc:Choice>
              <mc:Fallback>
                <p:oleObj name="Equation" r:id="rId7" imgW="39014400" imgH="5486400" progId="Equation.DSMT4">
                  <p:embed/>
                  <p:pic>
                    <p:nvPicPr>
                      <p:cNvPr id="0" name="Object 3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863" y="3187700"/>
                        <a:ext cx="3135312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66"/>
          <p:cNvGrpSpPr/>
          <p:nvPr/>
        </p:nvGrpSpPr>
        <p:grpSpPr bwMode="auto">
          <a:xfrm>
            <a:off x="1319302" y="3909774"/>
            <a:ext cx="3948113" cy="434966"/>
            <a:chOff x="438" y="1996"/>
            <a:chExt cx="2487" cy="366"/>
          </a:xfrm>
        </p:grpSpPr>
        <p:graphicFrame>
          <p:nvGraphicFramePr>
            <p:cNvPr id="18" name="Object 351"/>
            <p:cNvGraphicFramePr>
              <a:graphicFrameLocks noChangeAspect="1"/>
            </p:cNvGraphicFramePr>
            <p:nvPr/>
          </p:nvGraphicFramePr>
          <p:xfrm>
            <a:off x="656" y="2020"/>
            <a:ext cx="2269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4" name="Equation" r:id="rId9" imgW="44500800" imgH="5486400" progId="Equation.DSMT4">
                    <p:embed/>
                  </p:oleObj>
                </mc:Choice>
                <mc:Fallback>
                  <p:oleObj name="Equation" r:id="rId9" imgW="44500800" imgH="5486400" progId="Equation.DSMT4">
                    <p:embed/>
                    <p:pic>
                      <p:nvPicPr>
                        <p:cNvPr id="0" name="Object 3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" y="2020"/>
                          <a:ext cx="2269" cy="3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438" y="1996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(3)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0" name="Object 352"/>
          <p:cNvGraphicFramePr>
            <a:graphicFrameLocks noChangeAspect="1"/>
          </p:cNvGraphicFramePr>
          <p:nvPr/>
        </p:nvGraphicFramePr>
        <p:xfrm>
          <a:off x="2051050" y="3522663"/>
          <a:ext cx="4205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5" name="Equation" r:id="rId11" imgW="51206400" imgH="5791200" progId="Equation.DSMT4">
                  <p:embed/>
                </p:oleObj>
              </mc:Choice>
              <mc:Fallback>
                <p:oleObj name="Equation" r:id="rId11" imgW="51206400" imgH="5791200" progId="Equation.DSMT4">
                  <p:embed/>
                  <p:pic>
                    <p:nvPicPr>
                      <p:cNvPr id="0" name="Object 3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22663"/>
                        <a:ext cx="4205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79"/>
          <p:cNvGrpSpPr/>
          <p:nvPr/>
        </p:nvGrpSpPr>
        <p:grpSpPr bwMode="auto">
          <a:xfrm>
            <a:off x="1327240" y="2185747"/>
            <a:ext cx="4900612" cy="434975"/>
            <a:chOff x="1082" y="703"/>
            <a:chExt cx="3087" cy="365"/>
          </a:xfrm>
        </p:grpSpPr>
        <p:sp>
          <p:nvSpPr>
            <p:cNvPr id="22" name="Rectangle 110"/>
            <p:cNvSpPr>
              <a:spLocks noChangeArrowheads="1"/>
            </p:cNvSpPr>
            <p:nvPr/>
          </p:nvSpPr>
          <p:spPr bwMode="auto">
            <a:xfrm>
              <a:off x="1082" y="706"/>
              <a:ext cx="43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设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auto">
            <a:xfrm>
              <a:off x="3343" y="703"/>
              <a:ext cx="82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   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4" name="Object 353"/>
            <p:cNvGraphicFramePr>
              <a:graphicFrameLocks noChangeAspect="1"/>
            </p:cNvGraphicFramePr>
            <p:nvPr/>
          </p:nvGraphicFramePr>
          <p:xfrm>
            <a:off x="1299" y="723"/>
            <a:ext cx="228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6" name="Equation" r:id="rId13" imgW="46329600" imgH="5486400" progId="Equation.DSMT4">
                    <p:embed/>
                  </p:oleObj>
                </mc:Choice>
                <mc:Fallback>
                  <p:oleObj name="Equation" r:id="rId13" imgW="46329600" imgH="5486400" progId="Equation.DSMT4">
                    <p:embed/>
                    <p:pic>
                      <p:nvPicPr>
                        <p:cNvPr id="0" name="Object 3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9" y="723"/>
                          <a:ext cx="2288" cy="3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50"/>
          <p:cNvGrpSpPr/>
          <p:nvPr/>
        </p:nvGrpSpPr>
        <p:grpSpPr bwMode="auto">
          <a:xfrm>
            <a:off x="1305015" y="4279659"/>
            <a:ext cx="3338512" cy="442913"/>
            <a:chOff x="427" y="1996"/>
            <a:chExt cx="2103" cy="371"/>
          </a:xfrm>
        </p:grpSpPr>
        <p:sp>
          <p:nvSpPr>
            <p:cNvPr id="26" name="Rectangle 110"/>
            <p:cNvSpPr>
              <a:spLocks noChangeArrowheads="1"/>
            </p:cNvSpPr>
            <p:nvPr/>
          </p:nvSpPr>
          <p:spPr bwMode="auto">
            <a:xfrm>
              <a:off x="1642" y="1996"/>
              <a:ext cx="888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相互独立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7" name="Object 354"/>
            <p:cNvGraphicFramePr>
              <a:graphicFrameLocks noChangeAspect="1"/>
            </p:cNvGraphicFramePr>
            <p:nvPr/>
          </p:nvGraphicFramePr>
          <p:xfrm>
            <a:off x="716" y="2030"/>
            <a:ext cx="979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7" name="公式" r:id="rId15" imgW="812165" imgH="203200" progId="Equation.3">
                    <p:embed/>
                  </p:oleObj>
                </mc:Choice>
                <mc:Fallback>
                  <p:oleObj name="公式" r:id="rId15" imgW="812165" imgH="203200" progId="Equation.3">
                    <p:embed/>
                    <p:pic>
                      <p:nvPicPr>
                        <p:cNvPr id="0" name="Object 3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" y="2030"/>
                          <a:ext cx="979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" name="Rectangle 110"/>
            <p:cNvSpPr>
              <a:spLocks noChangeArrowheads="1"/>
            </p:cNvSpPr>
            <p:nvPr/>
          </p:nvSpPr>
          <p:spPr bwMode="auto">
            <a:xfrm>
              <a:off x="427" y="2005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(4)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AutoShape 49"/>
          <p:cNvSpPr>
            <a:spLocks noChangeAspect="1" noChangeArrowheads="1"/>
          </p:cNvSpPr>
          <p:nvPr/>
        </p:nvSpPr>
        <p:spPr bwMode="auto">
          <a:xfrm>
            <a:off x="4510177" y="4384434"/>
            <a:ext cx="457200" cy="215900"/>
          </a:xfrm>
          <a:prstGeom prst="leftRightArrow">
            <a:avLst>
              <a:gd name="adj1" fmla="val 50000"/>
              <a:gd name="adj2" fmla="val 36245"/>
            </a:avLst>
          </a:prstGeom>
          <a:solidFill>
            <a:srgbClr val="A69CCC"/>
          </a:solidFill>
          <a:ln w="1270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Group 56"/>
          <p:cNvGrpSpPr/>
          <p:nvPr/>
        </p:nvGrpSpPr>
        <p:grpSpPr bwMode="auto">
          <a:xfrm>
            <a:off x="4980077" y="4268547"/>
            <a:ext cx="3128963" cy="431800"/>
            <a:chOff x="3375" y="1981"/>
            <a:chExt cx="1971" cy="362"/>
          </a:xfrm>
        </p:grpSpPr>
        <p:sp>
          <p:nvSpPr>
            <p:cNvPr id="32" name="Rectangle 110"/>
            <p:cNvSpPr>
              <a:spLocks noChangeArrowheads="1"/>
            </p:cNvSpPr>
            <p:nvPr/>
          </p:nvSpPr>
          <p:spPr bwMode="auto">
            <a:xfrm>
              <a:off x="4335" y="1981"/>
              <a:ext cx="101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两两不相关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3" name="Object 355"/>
            <p:cNvGraphicFramePr>
              <a:graphicFrameLocks noChangeAspect="1"/>
            </p:cNvGraphicFramePr>
            <p:nvPr/>
          </p:nvGraphicFramePr>
          <p:xfrm>
            <a:off x="3375" y="2007"/>
            <a:ext cx="1002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68" name="公式" r:id="rId17" imgW="812165" imgH="203200" progId="Equation.3">
                    <p:embed/>
                  </p:oleObj>
                </mc:Choice>
                <mc:Fallback>
                  <p:oleObj name="公式" r:id="rId17" imgW="812165" imgH="203200" progId="Equation.3">
                    <p:embed/>
                    <p:pic>
                      <p:nvPicPr>
                        <p:cNvPr id="0" name="Object 3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5" y="2007"/>
                          <a:ext cx="1002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AutoShape 57"/>
          <p:cNvSpPr>
            <a:spLocks noChangeAspect="1" noChangeArrowheads="1"/>
          </p:cNvSpPr>
          <p:nvPr/>
        </p:nvSpPr>
        <p:spPr bwMode="auto">
          <a:xfrm>
            <a:off x="4513352" y="4740034"/>
            <a:ext cx="457200" cy="215900"/>
          </a:xfrm>
          <a:prstGeom prst="leftRightArrow">
            <a:avLst>
              <a:gd name="adj1" fmla="val 50000"/>
              <a:gd name="adj2" fmla="val 36245"/>
            </a:avLst>
          </a:prstGeom>
          <a:solidFill>
            <a:srgbClr val="A69CCC"/>
          </a:solidFill>
          <a:ln w="12700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356"/>
          <p:cNvGraphicFramePr>
            <a:graphicFrameLocks noChangeAspect="1"/>
          </p:cNvGraphicFramePr>
          <p:nvPr/>
        </p:nvGraphicFramePr>
        <p:xfrm>
          <a:off x="4945063" y="4629150"/>
          <a:ext cx="30829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9" name="Equation" r:id="rId19" imgW="35356800" imgH="5486400" progId="Equation.DSMT4">
                  <p:embed/>
                </p:oleObj>
              </mc:Choice>
              <mc:Fallback>
                <p:oleObj name="Equation" r:id="rId19" imgW="35356800" imgH="5486400" progId="Equation.DSMT4">
                  <p:embed/>
                  <p:pic>
                    <p:nvPicPr>
                      <p:cNvPr id="0" name="Object 3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63" y="4629150"/>
                        <a:ext cx="30829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91"/>
          <p:cNvGrpSpPr/>
          <p:nvPr/>
        </p:nvGrpSpPr>
        <p:grpSpPr bwMode="auto">
          <a:xfrm>
            <a:off x="1324064" y="5141637"/>
            <a:ext cx="6486525" cy="434975"/>
            <a:chOff x="611" y="3308"/>
            <a:chExt cx="4086" cy="366"/>
          </a:xfrm>
        </p:grpSpPr>
        <p:sp>
          <p:nvSpPr>
            <p:cNvPr id="43" name="Rectangle 110"/>
            <p:cNvSpPr>
              <a:spLocks noChangeArrowheads="1"/>
            </p:cNvSpPr>
            <p:nvPr/>
          </p:nvSpPr>
          <p:spPr bwMode="auto">
            <a:xfrm>
              <a:off x="611" y="3312"/>
              <a:ext cx="88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(5) 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110"/>
            <p:cNvSpPr>
              <a:spLocks noChangeArrowheads="1"/>
            </p:cNvSpPr>
            <p:nvPr/>
          </p:nvSpPr>
          <p:spPr bwMode="auto">
            <a:xfrm>
              <a:off x="2069" y="3312"/>
              <a:ext cx="1759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相互独立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且各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5" name="Object 13"/>
            <p:cNvGraphicFramePr>
              <a:graphicFrameLocks noChangeAspect="1"/>
            </p:cNvGraphicFramePr>
            <p:nvPr/>
          </p:nvGraphicFramePr>
          <p:xfrm>
            <a:off x="1118" y="3348"/>
            <a:ext cx="1020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70" name="公式" r:id="rId21" imgW="812165" imgH="203200" progId="Equation.3">
                    <p:embed/>
                  </p:oleObj>
                </mc:Choice>
                <mc:Fallback>
                  <p:oleObj name="公式" r:id="rId21" imgW="812165" imgH="203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8" y="3348"/>
                          <a:ext cx="1020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" name="Object 14"/>
            <p:cNvGraphicFramePr>
              <a:graphicFrameLocks noChangeAspect="1"/>
            </p:cNvGraphicFramePr>
            <p:nvPr/>
          </p:nvGraphicFramePr>
          <p:xfrm>
            <a:off x="3267" y="3348"/>
            <a:ext cx="1115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71" name="公式" r:id="rId23" imgW="888365" imgH="215900" progId="Equation.3">
                    <p:embed/>
                  </p:oleObj>
                </mc:Choice>
                <mc:Fallback>
                  <p:oleObj name="公式" r:id="rId23" imgW="888365" imgH="2159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7" y="3348"/>
                          <a:ext cx="1115" cy="3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Rectangle 110"/>
            <p:cNvSpPr>
              <a:spLocks noChangeArrowheads="1"/>
            </p:cNvSpPr>
            <p:nvPr/>
          </p:nvSpPr>
          <p:spPr bwMode="auto">
            <a:xfrm>
              <a:off x="4313" y="3308"/>
              <a:ext cx="38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8" name="Object 15"/>
          <p:cNvGraphicFramePr>
            <a:graphicFrameLocks noChangeAspect="1"/>
          </p:cNvGraphicFramePr>
          <p:nvPr/>
        </p:nvGraphicFramePr>
        <p:xfrm>
          <a:off x="2832100" y="5494338"/>
          <a:ext cx="36242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2" name="Equation" r:id="rId25" imgW="39319200" imgH="5486400" progId="Equation.DSMT4">
                  <p:embed/>
                </p:oleObj>
              </mc:Choice>
              <mc:Fallback>
                <p:oleObj name="Equation" r:id="rId25" imgW="39319200" imgH="54864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5494338"/>
                        <a:ext cx="36242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87"/>
          <p:cNvGrpSpPr/>
          <p:nvPr/>
        </p:nvGrpSpPr>
        <p:grpSpPr bwMode="auto">
          <a:xfrm>
            <a:off x="874802" y="5740579"/>
            <a:ext cx="5899844" cy="464677"/>
            <a:chOff x="208" y="3885"/>
            <a:chExt cx="4482" cy="391"/>
          </a:xfrm>
        </p:grpSpPr>
        <p:sp>
          <p:nvSpPr>
            <p:cNvPr id="50" name="Rectangle 110"/>
            <p:cNvSpPr>
              <a:spLocks noChangeArrowheads="1"/>
            </p:cNvSpPr>
            <p:nvPr/>
          </p:nvSpPr>
          <p:spPr bwMode="auto">
            <a:xfrm>
              <a:off x="208" y="3914"/>
              <a:ext cx="82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其中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16"/>
            <p:cNvGraphicFramePr>
              <a:graphicFrameLocks noChangeAspect="1"/>
            </p:cNvGraphicFramePr>
            <p:nvPr/>
          </p:nvGraphicFramePr>
          <p:xfrm>
            <a:off x="708" y="3885"/>
            <a:ext cx="3982" cy="3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473" name="Equation" r:id="rId27" imgW="64617600" imgH="5791200" progId="Equation.DSMT4">
                    <p:embed/>
                  </p:oleObj>
                </mc:Choice>
                <mc:Fallback>
                  <p:oleObj name="Equation" r:id="rId27" imgW="64617600" imgH="5791200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" y="3885"/>
                          <a:ext cx="3982" cy="3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协方差与相关系数 矩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3" y="1158388"/>
            <a:ext cx="2500488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3.3.3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协方差矩阵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6" name="Rectangle 110"/>
          <p:cNvSpPr>
            <a:spLocks noChangeArrowheads="1"/>
          </p:cNvSpPr>
          <p:nvPr/>
        </p:nvSpPr>
        <p:spPr bwMode="auto">
          <a:xfrm>
            <a:off x="1526551" y="2952509"/>
            <a:ext cx="48085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(2)  </a:t>
            </a:r>
            <a:r>
              <a:rPr kumimoji="1" lang="zh-CN" altLang="en-US" sz="220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正态随机向量的线性变换不变性：</a:t>
            </a: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AutoShape 20"/>
          <p:cNvSpPr>
            <a:spLocks noChangeAspect="1" noChangeArrowheads="1"/>
          </p:cNvSpPr>
          <p:nvPr/>
        </p:nvSpPr>
        <p:spPr bwMode="auto">
          <a:xfrm>
            <a:off x="4774576" y="2336559"/>
            <a:ext cx="457200" cy="217488"/>
          </a:xfrm>
          <a:prstGeom prst="leftRightArrow">
            <a:avLst>
              <a:gd name="adj1" fmla="val 50000"/>
              <a:gd name="adj2" fmla="val 35980"/>
            </a:avLst>
          </a:prstGeom>
          <a:solidFill>
            <a:srgbClr val="A69CCC"/>
          </a:solidFill>
          <a:ln w="9525" algn="ctr">
            <a:solidFill>
              <a:srgbClr val="0000FF"/>
            </a:solidFill>
            <a:miter lim="800000"/>
          </a:ln>
        </p:spPr>
        <p:txBody>
          <a:bodyPr anchor="ctr"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Group 35"/>
          <p:cNvGrpSpPr/>
          <p:nvPr/>
        </p:nvGrpSpPr>
        <p:grpSpPr bwMode="auto">
          <a:xfrm>
            <a:off x="1635294" y="3310104"/>
            <a:ext cx="4875213" cy="464767"/>
            <a:chOff x="1082" y="706"/>
            <a:chExt cx="3071" cy="390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082" y="706"/>
              <a:ext cx="43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</a:t>
              </a:r>
              <a:endPara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3608" y="711"/>
              <a:ext cx="54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令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1" name="Object 182"/>
            <p:cNvGraphicFramePr>
              <a:graphicFrameLocks noChangeAspect="1"/>
            </p:cNvGraphicFramePr>
            <p:nvPr/>
          </p:nvGraphicFramePr>
          <p:xfrm>
            <a:off x="1294" y="744"/>
            <a:ext cx="2400" cy="3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92" name="Equation" r:id="rId1" imgW="46329600" imgH="5486400" progId="Equation.DSMT4">
                    <p:embed/>
                  </p:oleObj>
                </mc:Choice>
                <mc:Fallback>
                  <p:oleObj name="Equation" r:id="rId1" imgW="46329600" imgH="5486400" progId="Equation.DSMT4">
                    <p:embed/>
                    <p:pic>
                      <p:nvPicPr>
                        <p:cNvPr id="0" name="Object 1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4" y="744"/>
                          <a:ext cx="2400" cy="3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8"/>
          <p:cNvGrpSpPr/>
          <p:nvPr/>
        </p:nvGrpSpPr>
        <p:grpSpPr bwMode="auto">
          <a:xfrm>
            <a:off x="1534488" y="2220672"/>
            <a:ext cx="3263882" cy="431800"/>
            <a:chOff x="442" y="999"/>
            <a:chExt cx="2142" cy="362"/>
          </a:xfrm>
        </p:grpSpPr>
        <p:sp>
          <p:nvSpPr>
            <p:cNvPr id="13" name="Rectangle 110"/>
            <p:cNvSpPr>
              <a:spLocks noChangeArrowheads="1"/>
            </p:cNvSpPr>
            <p:nvPr/>
          </p:nvSpPr>
          <p:spPr bwMode="auto">
            <a:xfrm>
              <a:off x="442" y="999"/>
              <a:ext cx="62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(1)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4" name="Object 183"/>
            <p:cNvGraphicFramePr>
              <a:graphicFrameLocks noChangeAspect="1"/>
            </p:cNvGraphicFramePr>
            <p:nvPr/>
          </p:nvGraphicFramePr>
          <p:xfrm>
            <a:off x="678" y="1040"/>
            <a:ext cx="1906" cy="3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93" name="Equation" r:id="rId3" imgW="39319200" imgH="5486400" progId="Equation.DSMT4">
                    <p:embed/>
                  </p:oleObj>
                </mc:Choice>
                <mc:Fallback>
                  <p:oleObj name="Equation" r:id="rId3" imgW="39319200" imgH="5486400" progId="Equation.DSMT4">
                    <p:embed/>
                    <p:pic>
                      <p:nvPicPr>
                        <p:cNvPr id="0" name="Object 1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8" y="1040"/>
                          <a:ext cx="1906" cy="31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49"/>
          <p:cNvGrpSpPr/>
          <p:nvPr/>
        </p:nvGrpSpPr>
        <p:grpSpPr bwMode="auto">
          <a:xfrm>
            <a:off x="5269876" y="2239722"/>
            <a:ext cx="3422650" cy="431800"/>
            <a:chOff x="3454" y="1002"/>
            <a:chExt cx="2156" cy="362"/>
          </a:xfrm>
        </p:grpSpPr>
        <p:sp>
          <p:nvSpPr>
            <p:cNvPr id="16" name="Rectangle 110"/>
            <p:cNvSpPr>
              <a:spLocks noChangeArrowheads="1"/>
            </p:cNvSpPr>
            <p:nvPr/>
          </p:nvSpPr>
          <p:spPr bwMode="auto">
            <a:xfrm>
              <a:off x="4465" y="1002"/>
              <a:ext cx="114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的任一非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7" name="Object 184"/>
            <p:cNvGraphicFramePr>
              <a:graphicFrameLocks noChangeAspect="1"/>
            </p:cNvGraphicFramePr>
            <p:nvPr/>
          </p:nvGraphicFramePr>
          <p:xfrm>
            <a:off x="3454" y="1021"/>
            <a:ext cx="1089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94" name="公式" r:id="rId5" imgW="812165" imgH="203200" progId="Equation.3">
                    <p:embed/>
                  </p:oleObj>
                </mc:Choice>
                <mc:Fallback>
                  <p:oleObj name="公式" r:id="rId5" imgW="812165" imgH="203200" progId="Equation.3">
                    <p:embed/>
                    <p:pic>
                      <p:nvPicPr>
                        <p:cNvPr id="0" name="Object 1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" y="1021"/>
                          <a:ext cx="1089" cy="3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69"/>
          <p:cNvGrpSpPr/>
          <p:nvPr/>
        </p:nvGrpSpPr>
        <p:grpSpPr bwMode="auto">
          <a:xfrm>
            <a:off x="985213" y="2587384"/>
            <a:ext cx="6767513" cy="436563"/>
            <a:chOff x="0" y="1024"/>
            <a:chExt cx="4263" cy="366"/>
          </a:xfrm>
        </p:grpSpPr>
        <p:sp>
          <p:nvSpPr>
            <p:cNvPr id="19" name="Rectangle 110"/>
            <p:cNvSpPr>
              <a:spLocks noChangeArrowheads="1"/>
            </p:cNvSpPr>
            <p:nvPr/>
          </p:nvSpPr>
          <p:spPr bwMode="auto">
            <a:xfrm>
              <a:off x="2456" y="1024"/>
              <a:ext cx="1807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服从一维正态分布</a:t>
              </a: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10"/>
            <p:cNvSpPr>
              <a:spLocks noChangeArrowheads="1"/>
            </p:cNvSpPr>
            <p:nvPr/>
          </p:nvSpPr>
          <p:spPr bwMode="auto">
            <a:xfrm>
              <a:off x="0" y="1028"/>
              <a:ext cx="1606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零线性组合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185"/>
            <p:cNvGraphicFramePr>
              <a:graphicFrameLocks noChangeAspect="1"/>
            </p:cNvGraphicFramePr>
            <p:nvPr/>
          </p:nvGraphicFramePr>
          <p:xfrm>
            <a:off x="970" y="1045"/>
            <a:ext cx="1519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95" name="公式" r:id="rId7" imgW="1282700" imgH="203200" progId="Equation.3">
                    <p:embed/>
                  </p:oleObj>
                </mc:Choice>
                <mc:Fallback>
                  <p:oleObj name="公式" r:id="rId7" imgW="1282700" imgH="203200" progId="Equation.3">
                    <p:embed/>
                    <p:pic>
                      <p:nvPicPr>
                        <p:cNvPr id="0" name="Object 1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0" y="1045"/>
                          <a:ext cx="1519" cy="3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" name="Object 186"/>
          <p:cNvGraphicFramePr>
            <a:graphicFrameLocks noChangeAspect="1"/>
          </p:cNvGraphicFramePr>
          <p:nvPr/>
        </p:nvGraphicFramePr>
        <p:xfrm>
          <a:off x="2610813" y="3725622"/>
          <a:ext cx="4021138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96" name="公式" r:id="rId9" imgW="1955800" imgH="787400" progId="Equation.3">
                  <p:embed/>
                </p:oleObj>
              </mc:Choice>
              <mc:Fallback>
                <p:oleObj name="公式" r:id="rId9" imgW="1955800" imgH="787400" progId="Equation.3">
                  <p:embed/>
                  <p:pic>
                    <p:nvPicPr>
                      <p:cNvPr id="0" name="Object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0813" y="3725622"/>
                        <a:ext cx="4021138" cy="131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65"/>
          <p:cNvGrpSpPr/>
          <p:nvPr/>
        </p:nvGrpSpPr>
        <p:grpSpPr bwMode="auto">
          <a:xfrm>
            <a:off x="1001088" y="4979747"/>
            <a:ext cx="6103938" cy="431800"/>
            <a:chOff x="205" y="3425"/>
            <a:chExt cx="3845" cy="363"/>
          </a:xfrm>
        </p:grpSpPr>
        <p:sp>
          <p:nvSpPr>
            <p:cNvPr id="24" name="Rectangle 58"/>
            <p:cNvSpPr>
              <a:spLocks noChangeArrowheads="1"/>
            </p:cNvSpPr>
            <p:nvPr/>
          </p:nvSpPr>
          <p:spPr bwMode="auto">
            <a:xfrm>
              <a:off x="1695" y="3425"/>
              <a:ext cx="2355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仍服从多维正态分布</a:t>
              </a:r>
              <a:r>
                <a:rPr kumimoji="1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1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60"/>
            <p:cNvSpPr>
              <a:spLocks noChangeArrowheads="1"/>
            </p:cNvSpPr>
            <p:nvPr/>
          </p:nvSpPr>
          <p:spPr bwMode="auto">
            <a:xfrm>
              <a:off x="205" y="3426"/>
              <a:ext cx="48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algn="ctr" eaLnBrk="0" hangingPunct="0"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</a:t>
              </a:r>
              <a:endParaRPr kumimoji="1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6" name="Object 187"/>
            <p:cNvGraphicFramePr>
              <a:graphicFrameLocks noChangeAspect="1"/>
            </p:cNvGraphicFramePr>
            <p:nvPr/>
          </p:nvGraphicFramePr>
          <p:xfrm>
            <a:off x="465" y="3460"/>
            <a:ext cx="1291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297" name="公式" r:id="rId11" imgW="1002665" imgH="215900" progId="Equation.3">
                    <p:embed/>
                  </p:oleObj>
                </mc:Choice>
                <mc:Fallback>
                  <p:oleObj name="公式" r:id="rId11" imgW="1002665" imgH="215900" progId="Equation.3">
                    <p:embed/>
                    <p:pic>
                      <p:nvPicPr>
                        <p:cNvPr id="0" name="Object 1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" y="3460"/>
                          <a:ext cx="1291" cy="3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" name="Rectangle 110"/>
          <p:cNvSpPr>
            <a:spLocks noChangeArrowheads="1"/>
          </p:cNvSpPr>
          <p:nvPr/>
        </p:nvSpPr>
        <p:spPr bwMode="auto">
          <a:xfrm>
            <a:off x="1513851" y="1879359"/>
            <a:ext cx="517048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742950" indent="-28575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 marL="11430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 marL="16002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 marL="2057400" indent="-228600" algn="ctr" eaLnBrk="0" hangingPunct="0"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定理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 </a:t>
            </a:r>
            <a:r>
              <a:rPr lang="en-US" altLang="zh-CN" sz="2200" b="1" i="1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</a:t>
            </a:r>
            <a:r>
              <a:rPr lang="zh-CN" altLang="en-US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维正态分布的性质</a:t>
            </a:r>
            <a:r>
              <a:rPr lang="en-US" altLang="zh-CN" sz="220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en-US" altLang="zh-CN" sz="2200">
              <a:solidFill>
                <a:srgbClr val="0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2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/>
          <p:nvPr/>
        </p:nvSpPr>
        <p:spPr>
          <a:xfrm>
            <a:off x="0" y="4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45818"/>
              <a:gd name="connsiteX1-37" fmla="*/ 9144000 w 9144000"/>
              <a:gd name="connsiteY1-38" fmla="*/ 0 h 5045818"/>
              <a:gd name="connsiteX2-39" fmla="*/ 9144000 w 9144000"/>
              <a:gd name="connsiteY2-40" fmla="*/ 4026877 h 5045818"/>
              <a:gd name="connsiteX3-41" fmla="*/ 4585145 w 9144000"/>
              <a:gd name="connsiteY3-42" fmla="*/ 5045818 h 5045818"/>
              <a:gd name="connsiteX4-43" fmla="*/ 0 w 9144000"/>
              <a:gd name="connsiteY4-44" fmla="*/ 4026877 h 5045818"/>
              <a:gd name="connsiteX5-45" fmla="*/ 0 w 9144000"/>
              <a:gd name="connsiteY5-46" fmla="*/ 0 h 50458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45818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585145" y="5045818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5"/>
          <p:cNvSpPr/>
          <p:nvPr/>
        </p:nvSpPr>
        <p:spPr>
          <a:xfrm>
            <a:off x="0" y="-29493"/>
            <a:ext cx="9144000" cy="4941277"/>
          </a:xfrm>
          <a:custGeom>
            <a:avLst/>
            <a:gdLst>
              <a:gd name="connsiteX0" fmla="*/ 0 w 9144000"/>
              <a:gd name="connsiteY0" fmla="*/ 0 h 4026877"/>
              <a:gd name="connsiteX1" fmla="*/ 9144000 w 9144000"/>
              <a:gd name="connsiteY1" fmla="*/ 0 h 4026877"/>
              <a:gd name="connsiteX2" fmla="*/ 9144000 w 9144000"/>
              <a:gd name="connsiteY2" fmla="*/ 4026877 h 4026877"/>
              <a:gd name="connsiteX3" fmla="*/ 0 w 9144000"/>
              <a:gd name="connsiteY3" fmla="*/ 4026877 h 4026877"/>
              <a:gd name="connsiteX4" fmla="*/ 0 w 9144000"/>
              <a:gd name="connsiteY4" fmla="*/ 0 h 4026877"/>
              <a:gd name="connsiteX0-1" fmla="*/ 0 w 9144000"/>
              <a:gd name="connsiteY0-2" fmla="*/ 0 h 4026877"/>
              <a:gd name="connsiteX1-3" fmla="*/ 9144000 w 9144000"/>
              <a:gd name="connsiteY1-4" fmla="*/ 0 h 4026877"/>
              <a:gd name="connsiteX2-5" fmla="*/ 9144000 w 9144000"/>
              <a:gd name="connsiteY2-6" fmla="*/ 4026877 h 4026877"/>
              <a:gd name="connsiteX3-7" fmla="*/ 4466492 w 9144000"/>
              <a:gd name="connsiteY3-8" fmla="*/ 4009292 h 4026877"/>
              <a:gd name="connsiteX4-9" fmla="*/ 0 w 9144000"/>
              <a:gd name="connsiteY4-10" fmla="*/ 4026877 h 4026877"/>
              <a:gd name="connsiteX5" fmla="*/ 0 w 9144000"/>
              <a:gd name="connsiteY5" fmla="*/ 0 h 4026877"/>
              <a:gd name="connsiteX0-11" fmla="*/ 0 w 9144000"/>
              <a:gd name="connsiteY0-12" fmla="*/ 0 h 4501661"/>
              <a:gd name="connsiteX1-13" fmla="*/ 9144000 w 9144000"/>
              <a:gd name="connsiteY1-14" fmla="*/ 0 h 4501661"/>
              <a:gd name="connsiteX2-15" fmla="*/ 9144000 w 9144000"/>
              <a:gd name="connsiteY2-16" fmla="*/ 4026877 h 4501661"/>
              <a:gd name="connsiteX3-17" fmla="*/ 4677508 w 9144000"/>
              <a:gd name="connsiteY3-18" fmla="*/ 4501661 h 4501661"/>
              <a:gd name="connsiteX4-19" fmla="*/ 0 w 9144000"/>
              <a:gd name="connsiteY4-20" fmla="*/ 4026877 h 4501661"/>
              <a:gd name="connsiteX5-21" fmla="*/ 0 w 9144000"/>
              <a:gd name="connsiteY5-22" fmla="*/ 0 h 4501661"/>
              <a:gd name="connsiteX0-23" fmla="*/ 0 w 9144000"/>
              <a:gd name="connsiteY0-24" fmla="*/ 0 h 5045818"/>
              <a:gd name="connsiteX1-25" fmla="*/ 9144000 w 9144000"/>
              <a:gd name="connsiteY1-26" fmla="*/ 0 h 5045818"/>
              <a:gd name="connsiteX2-27" fmla="*/ 9144000 w 9144000"/>
              <a:gd name="connsiteY2-28" fmla="*/ 4026877 h 5045818"/>
              <a:gd name="connsiteX3-29" fmla="*/ 4677508 w 9144000"/>
              <a:gd name="connsiteY3-30" fmla="*/ 5045818 h 5045818"/>
              <a:gd name="connsiteX4-31" fmla="*/ 0 w 9144000"/>
              <a:gd name="connsiteY4-32" fmla="*/ 4026877 h 5045818"/>
              <a:gd name="connsiteX5-33" fmla="*/ 0 w 9144000"/>
              <a:gd name="connsiteY5-34" fmla="*/ 0 h 5045818"/>
              <a:gd name="connsiteX0-35" fmla="*/ 0 w 9144000"/>
              <a:gd name="connsiteY0-36" fmla="*/ 0 h 5026954"/>
              <a:gd name="connsiteX1-37" fmla="*/ 9144000 w 9144000"/>
              <a:gd name="connsiteY1-38" fmla="*/ 0 h 5026954"/>
              <a:gd name="connsiteX2-39" fmla="*/ 9144000 w 9144000"/>
              <a:gd name="connsiteY2-40" fmla="*/ 4026877 h 5026954"/>
              <a:gd name="connsiteX3-41" fmla="*/ 4603617 w 9144000"/>
              <a:gd name="connsiteY3-42" fmla="*/ 5026954 h 5026954"/>
              <a:gd name="connsiteX4-43" fmla="*/ 0 w 9144000"/>
              <a:gd name="connsiteY4-44" fmla="*/ 4026877 h 5026954"/>
              <a:gd name="connsiteX5-45" fmla="*/ 0 w 9144000"/>
              <a:gd name="connsiteY5-46" fmla="*/ 0 h 50269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9144000" h="5026954">
                <a:moveTo>
                  <a:pt x="0" y="0"/>
                </a:moveTo>
                <a:lnTo>
                  <a:pt x="9144000" y="0"/>
                </a:lnTo>
                <a:lnTo>
                  <a:pt x="9144000" y="4026877"/>
                </a:lnTo>
                <a:lnTo>
                  <a:pt x="4603617" y="5026954"/>
                </a:lnTo>
                <a:lnTo>
                  <a:pt x="0" y="4026877"/>
                </a:lnTo>
                <a:lnTo>
                  <a:pt x="0" y="0"/>
                </a:lnTo>
                <a:close/>
              </a:path>
            </a:pathLst>
          </a:custGeom>
          <a:solidFill>
            <a:srgbClr val="5482A3">
              <a:alpha val="80000"/>
            </a:srgbClr>
          </a:solidFill>
          <a:ln>
            <a:noFill/>
          </a:ln>
          <a:effectLst>
            <a:outerShdw blurRad="50800" dist="76200" dir="5400000" algn="t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71853" y="2109620"/>
            <a:ext cx="8723871" cy="9069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第三章总结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55" y="209798"/>
            <a:ext cx="3288870" cy="880947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 txBox="1"/>
          <p:nvPr/>
        </p:nvSpPr>
        <p:spPr>
          <a:xfrm>
            <a:off x="83782" y="1158388"/>
            <a:ext cx="3642463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3.1.1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数学期望的概念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grpSp>
        <p:nvGrpSpPr>
          <p:cNvPr id="6" name="Group 126"/>
          <p:cNvGrpSpPr/>
          <p:nvPr/>
        </p:nvGrpSpPr>
        <p:grpSpPr bwMode="auto">
          <a:xfrm>
            <a:off x="1292920" y="1879359"/>
            <a:ext cx="5432426" cy="431395"/>
            <a:chOff x="260" y="430"/>
            <a:chExt cx="3422" cy="362"/>
          </a:xfrm>
        </p:grpSpPr>
        <p:sp>
          <p:nvSpPr>
            <p:cNvPr id="7" name="Rectangle 110"/>
            <p:cNvSpPr>
              <a:spLocks noChangeArrowheads="1"/>
            </p:cNvSpPr>
            <p:nvPr/>
          </p:nvSpPr>
          <p:spPr bwMode="auto">
            <a:xfrm>
              <a:off x="260" y="430"/>
              <a:ext cx="2854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3.1.1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设离散型随机变量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110"/>
            <p:cNvSpPr>
              <a:spLocks noChangeArrowheads="1"/>
            </p:cNvSpPr>
            <p:nvPr/>
          </p:nvSpPr>
          <p:spPr bwMode="auto">
            <a:xfrm>
              <a:off x="2632" y="430"/>
              <a:ext cx="1050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的分布律为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Object 158"/>
            <p:cNvGraphicFramePr>
              <a:graphicFrameLocks noChangeAspect="1"/>
            </p:cNvGraphicFramePr>
            <p:nvPr/>
          </p:nvGraphicFramePr>
          <p:xfrm>
            <a:off x="2451" y="493"/>
            <a:ext cx="29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4" name="公式" r:id="rId1" imgW="177800" imgH="152400" progId="Equation.3">
                    <p:embed/>
                  </p:oleObj>
                </mc:Choice>
                <mc:Fallback>
                  <p:oleObj name="公式" r:id="rId1" imgW="177800" imgH="1524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1" y="493"/>
                          <a:ext cx="291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Object 159"/>
          <p:cNvGraphicFramePr>
            <a:graphicFrameLocks noChangeAspect="1"/>
          </p:cNvGraphicFramePr>
          <p:nvPr/>
        </p:nvGraphicFramePr>
        <p:xfrm>
          <a:off x="3086100" y="2262188"/>
          <a:ext cx="306546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5" name="Equation" r:id="rId3" imgW="39624000" imgH="5486400" progId="Equation.DSMT4">
                  <p:embed/>
                </p:oleObj>
              </mc:Choice>
              <mc:Fallback>
                <p:oleObj name="Equation" r:id="rId3" imgW="39624000" imgH="5486400" progId="Equation.DSMT4">
                  <p:embed/>
                  <p:pic>
                    <p:nvPicPr>
                      <p:cNvPr id="0" name="Object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2262188"/>
                        <a:ext cx="306546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22"/>
          <p:cNvGrpSpPr/>
          <p:nvPr/>
        </p:nvGrpSpPr>
        <p:grpSpPr bwMode="auto">
          <a:xfrm>
            <a:off x="1217968" y="2477987"/>
            <a:ext cx="4140200" cy="787739"/>
            <a:chOff x="90" y="1005"/>
            <a:chExt cx="2608" cy="660"/>
          </a:xfrm>
        </p:grpSpPr>
        <p:sp>
          <p:nvSpPr>
            <p:cNvPr id="12" name="Rectangle 110"/>
            <p:cNvSpPr>
              <a:spLocks noChangeArrowheads="1"/>
            </p:cNvSpPr>
            <p:nvPr/>
          </p:nvSpPr>
          <p:spPr bwMode="auto">
            <a:xfrm>
              <a:off x="90" y="1172"/>
              <a:ext cx="2053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若级数                绝对收敛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60"/>
            <p:cNvGraphicFramePr>
              <a:graphicFrameLocks noChangeAspect="1"/>
            </p:cNvGraphicFramePr>
            <p:nvPr/>
          </p:nvGraphicFramePr>
          <p:xfrm>
            <a:off x="672" y="1005"/>
            <a:ext cx="743" cy="6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6" name="Equation" r:id="rId5" imgW="14020800" imgH="10363200" progId="Equation.DSMT4">
                    <p:embed/>
                  </p:oleObj>
                </mc:Choice>
                <mc:Fallback>
                  <p:oleObj name="Equation" r:id="rId5" imgW="14020800" imgH="10363200" progId="Equation.DSMT4">
                    <p:embed/>
                    <p:pic>
                      <p:nvPicPr>
                        <p:cNvPr id="0" name="Object 1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005"/>
                          <a:ext cx="743" cy="6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10"/>
            <p:cNvSpPr>
              <a:spLocks noChangeArrowheads="1"/>
            </p:cNvSpPr>
            <p:nvPr/>
          </p:nvSpPr>
          <p:spPr bwMode="auto">
            <a:xfrm>
              <a:off x="2025" y="1170"/>
              <a:ext cx="673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15" name="Object 161"/>
          <p:cNvGraphicFramePr>
            <a:graphicFrameLocks noChangeAspect="1"/>
          </p:cNvGraphicFramePr>
          <p:nvPr/>
        </p:nvGraphicFramePr>
        <p:xfrm>
          <a:off x="3819994" y="2861849"/>
          <a:ext cx="2135187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7" name="Equation" r:id="rId7" imgW="26517600" imgH="10363200" progId="Equation.DSMT4">
                  <p:embed/>
                </p:oleObj>
              </mc:Choice>
              <mc:Fallback>
                <p:oleObj name="Equation" r:id="rId7" imgW="26517600" imgH="10363200" progId="Equation.DSMT4">
                  <p:embed/>
                  <p:pic>
                    <p:nvPicPr>
                      <p:cNvPr id="0" name="Object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994" y="2861849"/>
                        <a:ext cx="2135187" cy="846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25"/>
          <p:cNvGrpSpPr/>
          <p:nvPr/>
        </p:nvGrpSpPr>
        <p:grpSpPr bwMode="auto">
          <a:xfrm>
            <a:off x="1240533" y="3644659"/>
            <a:ext cx="5195888" cy="446087"/>
            <a:chOff x="1746250" y="3278596"/>
            <a:chExt cx="5196394" cy="446209"/>
          </a:xfrm>
        </p:grpSpPr>
        <p:grpSp>
          <p:nvGrpSpPr>
            <p:cNvPr id="17" name="组合 24"/>
            <p:cNvGrpSpPr/>
            <p:nvPr/>
          </p:nvGrpSpPr>
          <p:grpSpPr bwMode="auto">
            <a:xfrm>
              <a:off x="1746250" y="3278596"/>
              <a:ext cx="5196394" cy="443179"/>
              <a:chOff x="1746250" y="3278596"/>
              <a:chExt cx="5196394" cy="443179"/>
            </a:xfrm>
          </p:grpSpPr>
          <p:sp>
            <p:nvSpPr>
              <p:cNvPr id="19" name="Rectangle 110"/>
              <p:cNvSpPr>
                <a:spLocks noChangeArrowheads="1"/>
              </p:cNvSpPr>
              <p:nvPr/>
            </p:nvSpPr>
            <p:spPr bwMode="auto">
              <a:xfrm>
                <a:off x="1746250" y="3290888"/>
                <a:ext cx="176688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则称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 110"/>
              <p:cNvSpPr>
                <a:spLocks noChangeArrowheads="1"/>
              </p:cNvSpPr>
              <p:nvPr/>
            </p:nvSpPr>
            <p:spPr bwMode="auto">
              <a:xfrm>
                <a:off x="4887890" y="3278596"/>
                <a:ext cx="2054754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zh-CN" altLang="en-US" sz="22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数学期望</a:t>
                </a:r>
                <a:r>
                  <a:rPr kumimoji="0" lang="en-US" altLang="zh-CN" sz="2200" b="1" i="0" u="none" strike="noStrike" kern="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.</a:t>
                </a:r>
                <a:endParaRPr kumimoji="0" lang="en-US" altLang="zh-CN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1" name="Object 162"/>
              <p:cNvGraphicFramePr>
                <a:graphicFrameLocks noChangeAspect="1"/>
              </p:cNvGraphicFramePr>
              <p:nvPr/>
            </p:nvGraphicFramePr>
            <p:xfrm>
              <a:off x="4606906" y="3362014"/>
              <a:ext cx="460375" cy="2967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6358" name="公式" r:id="rId9" imgW="177800" imgH="152400" progId="Equation.3">
                      <p:embed/>
                    </p:oleObj>
                  </mc:Choice>
                  <mc:Fallback>
                    <p:oleObj name="公式" r:id="rId9" imgW="177800" imgH="152400" progId="Equation.3">
                      <p:embed/>
                      <p:pic>
                        <p:nvPicPr>
                          <p:cNvPr id="0" name="Object 1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06906" y="3362014"/>
                            <a:ext cx="460375" cy="29673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Rectangle 110"/>
              <p:cNvSpPr>
                <a:spLocks noChangeArrowheads="1"/>
              </p:cNvSpPr>
              <p:nvPr/>
            </p:nvSpPr>
            <p:spPr bwMode="auto">
              <a:xfrm>
                <a:off x="3109365" y="3285871"/>
                <a:ext cx="364648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为随机变量</a:t>
                </a:r>
                <a:endPara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18" name="Object 163"/>
            <p:cNvGraphicFramePr>
              <a:graphicFrameLocks noChangeAspect="1"/>
            </p:cNvGraphicFramePr>
            <p:nvPr/>
          </p:nvGraphicFramePr>
          <p:xfrm>
            <a:off x="2427815" y="3327930"/>
            <a:ext cx="760413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59" name="公式" r:id="rId11" imgW="393700" imgH="203200" progId="Equation.3">
                    <p:embed/>
                  </p:oleObj>
                </mc:Choice>
                <mc:Fallback>
                  <p:oleObj name="公式" r:id="rId11" imgW="393700" imgH="203200" progId="Equation.3">
                    <p:embed/>
                    <p:pic>
                      <p:nvPicPr>
                        <p:cNvPr id="0" name="Object 1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815" y="3327930"/>
                          <a:ext cx="760413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3" name="组合 41"/>
          <p:cNvGrpSpPr/>
          <p:nvPr/>
        </p:nvGrpSpPr>
        <p:grpSpPr bwMode="auto">
          <a:xfrm>
            <a:off x="1340199" y="4266855"/>
            <a:ext cx="6650044" cy="438601"/>
            <a:chOff x="948853" y="991725"/>
            <a:chExt cx="6650035" cy="439209"/>
          </a:xfrm>
        </p:grpSpPr>
        <p:sp>
          <p:nvSpPr>
            <p:cNvPr id="44" name="Rectangle 110"/>
            <p:cNvSpPr>
              <a:spLocks noChangeArrowheads="1"/>
            </p:cNvSpPr>
            <p:nvPr/>
          </p:nvSpPr>
          <p:spPr bwMode="auto">
            <a:xfrm>
              <a:off x="948853" y="1000500"/>
              <a:ext cx="4570413" cy="430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定义</a:t>
              </a:r>
              <a:r>
                <a:rPr kumimoji="0" lang="en-US" altLang="zh-CN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3.1.2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设连续型随机变量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Rectangle 110"/>
            <p:cNvSpPr>
              <a:spLocks noChangeArrowheads="1"/>
            </p:cNvSpPr>
            <p:nvPr/>
          </p:nvSpPr>
          <p:spPr bwMode="auto">
            <a:xfrm>
              <a:off x="4698530" y="991725"/>
              <a:ext cx="2736850" cy="430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的密度函数为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46" name="Object 368"/>
            <p:cNvGraphicFramePr>
              <a:graphicFrameLocks noChangeAspect="1"/>
            </p:cNvGraphicFramePr>
            <p:nvPr/>
          </p:nvGraphicFramePr>
          <p:xfrm>
            <a:off x="4396906" y="1075245"/>
            <a:ext cx="460375" cy="296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60" name="公式" r:id="rId13" imgW="177800" imgH="152400" progId="Equation.3">
                    <p:embed/>
                  </p:oleObj>
                </mc:Choice>
                <mc:Fallback>
                  <p:oleObj name="公式" r:id="rId13" imgW="177800" imgH="152400" progId="Equation.3">
                    <p:embed/>
                    <p:pic>
                      <p:nvPicPr>
                        <p:cNvPr id="0" name="Object 3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6906" y="1075245"/>
                          <a:ext cx="460375" cy="296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" name="Object 369"/>
            <p:cNvGraphicFramePr>
              <a:graphicFrameLocks noChangeAspect="1"/>
            </p:cNvGraphicFramePr>
            <p:nvPr/>
          </p:nvGraphicFramePr>
          <p:xfrm>
            <a:off x="6429961" y="1016000"/>
            <a:ext cx="887413" cy="412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61" name="公式" r:id="rId14" imgW="342900" imgH="203200" progId="Equation.3">
                    <p:embed/>
                  </p:oleObj>
                </mc:Choice>
                <mc:Fallback>
                  <p:oleObj name="公式" r:id="rId14" imgW="342900" imgH="203200" progId="Equation.3">
                    <p:embed/>
                    <p:pic>
                      <p:nvPicPr>
                        <p:cNvPr id="0" name="Object 3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961" y="1016000"/>
                          <a:ext cx="887413" cy="4126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Rectangle 110"/>
            <p:cNvSpPr>
              <a:spLocks noChangeArrowheads="1"/>
            </p:cNvSpPr>
            <p:nvPr/>
          </p:nvSpPr>
          <p:spPr bwMode="auto">
            <a:xfrm>
              <a:off x="7206775" y="996337"/>
              <a:ext cx="392113" cy="430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</a:t>
              </a:r>
              <a:endParaRPr kumimoji="0" lang="en-US" altLang="zh-CN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53"/>
          <p:cNvGrpSpPr/>
          <p:nvPr/>
        </p:nvGrpSpPr>
        <p:grpSpPr bwMode="auto">
          <a:xfrm>
            <a:off x="1340199" y="4554468"/>
            <a:ext cx="3487738" cy="588891"/>
            <a:chOff x="-225" y="1069"/>
            <a:chExt cx="2197" cy="495"/>
          </a:xfrm>
        </p:grpSpPr>
        <p:sp>
          <p:nvSpPr>
            <p:cNvPr id="50" name="Rectangle 110"/>
            <p:cNvSpPr>
              <a:spLocks noChangeArrowheads="1"/>
            </p:cNvSpPr>
            <p:nvPr/>
          </p:nvSpPr>
          <p:spPr bwMode="auto">
            <a:xfrm>
              <a:off x="-225" y="1141"/>
              <a:ext cx="1951" cy="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若                     绝对收敛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366"/>
            <p:cNvGraphicFramePr>
              <a:graphicFrameLocks noChangeAspect="1"/>
            </p:cNvGraphicFramePr>
            <p:nvPr/>
          </p:nvGraphicFramePr>
          <p:xfrm>
            <a:off x="-33" y="1069"/>
            <a:ext cx="986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62" name="Equation" r:id="rId16" imgW="20116800" imgH="7924800" progId="Equation.DSMT4">
                    <p:embed/>
                  </p:oleObj>
                </mc:Choice>
                <mc:Fallback>
                  <p:oleObj name="Equation" r:id="rId16" imgW="20116800" imgH="7924800" progId="Equation.DSMT4">
                    <p:embed/>
                    <p:pic>
                      <p:nvPicPr>
                        <p:cNvPr id="0" name="Object 3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33" y="1069"/>
                          <a:ext cx="986" cy="4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Rectangle 110"/>
            <p:cNvSpPr>
              <a:spLocks noChangeArrowheads="1"/>
            </p:cNvSpPr>
            <p:nvPr/>
          </p:nvSpPr>
          <p:spPr bwMode="auto">
            <a:xfrm>
              <a:off x="1579" y="1150"/>
              <a:ext cx="393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, </a:t>
              </a:r>
              <a:r>
                <a:rPr kumimoji="0" lang="zh-CN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记</a:t>
              </a:r>
              <a:endPara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3" name="Object 367"/>
          <p:cNvGraphicFramePr>
            <a:graphicFrameLocks noChangeAspect="1"/>
          </p:cNvGraphicFramePr>
          <p:nvPr/>
        </p:nvGraphicFramePr>
        <p:xfrm>
          <a:off x="3643668" y="5027269"/>
          <a:ext cx="22669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63" name="公式" r:id="rId18" imgW="1231265" imgH="279400" progId="Equation.3">
                  <p:embed/>
                </p:oleObj>
              </mc:Choice>
              <mc:Fallback>
                <p:oleObj name="公式" r:id="rId18" imgW="1231265" imgH="279400" progId="Equation.3">
                  <p:embed/>
                  <p:pic>
                    <p:nvPicPr>
                      <p:cNvPr id="0" name="Object 3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668" y="5027269"/>
                        <a:ext cx="226695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组合 45"/>
          <p:cNvGrpSpPr/>
          <p:nvPr/>
        </p:nvGrpSpPr>
        <p:grpSpPr bwMode="auto">
          <a:xfrm>
            <a:off x="1217968" y="5513044"/>
            <a:ext cx="4841875" cy="446087"/>
            <a:chOff x="1444605" y="2145456"/>
            <a:chExt cx="4841861" cy="445272"/>
          </a:xfrm>
        </p:grpSpPr>
        <p:sp>
          <p:nvSpPr>
            <p:cNvPr id="55" name="Rectangle 110"/>
            <p:cNvSpPr>
              <a:spLocks noChangeArrowheads="1"/>
            </p:cNvSpPr>
            <p:nvPr/>
          </p:nvSpPr>
          <p:spPr bwMode="auto">
            <a:xfrm>
              <a:off x="1444605" y="2152871"/>
              <a:ext cx="1349375" cy="430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则称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 110"/>
            <p:cNvSpPr>
              <a:spLocks noChangeArrowheads="1"/>
            </p:cNvSpPr>
            <p:nvPr/>
          </p:nvSpPr>
          <p:spPr bwMode="auto">
            <a:xfrm>
              <a:off x="4546566" y="2145456"/>
              <a:ext cx="1739900" cy="430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</a:t>
              </a:r>
              <a:r>
                <a:rPr kumimoji="0" lang="zh-CN" altLang="en-US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数学期望</a:t>
              </a:r>
              <a:r>
                <a:rPr kumimoji="0" lang="en-US" altLang="zh-CN" sz="22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.</a:t>
              </a:r>
              <a:endParaRPr kumimoji="0" lang="en-US" altLang="zh-CN" sz="22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Object 370"/>
            <p:cNvGraphicFramePr>
              <a:graphicFrameLocks noChangeAspect="1"/>
            </p:cNvGraphicFramePr>
            <p:nvPr/>
          </p:nvGraphicFramePr>
          <p:xfrm>
            <a:off x="4274069" y="2229380"/>
            <a:ext cx="460375" cy="296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64" name="公式" r:id="rId20" imgW="177800" imgH="152400" progId="Equation.3">
                    <p:embed/>
                  </p:oleObj>
                </mc:Choice>
                <mc:Fallback>
                  <p:oleObj name="公式" r:id="rId20" imgW="177800" imgH="152400" progId="Equation.3">
                    <p:embed/>
                    <p:pic>
                      <p:nvPicPr>
                        <p:cNvPr id="0" name="Object 3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4069" y="2229380"/>
                          <a:ext cx="460375" cy="296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Rectangle 110"/>
            <p:cNvSpPr>
              <a:spLocks noChangeArrowheads="1"/>
            </p:cNvSpPr>
            <p:nvPr/>
          </p:nvSpPr>
          <p:spPr bwMode="auto">
            <a:xfrm>
              <a:off x="2781800" y="2160010"/>
              <a:ext cx="2519363" cy="430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为随机变量</a:t>
              </a:r>
              <a:endParaRPr kumimoji="0" lang="zh-CN" altLang="en-US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9" name="Object 378"/>
            <p:cNvGraphicFramePr>
              <a:graphicFrameLocks noChangeAspect="1"/>
            </p:cNvGraphicFramePr>
            <p:nvPr/>
          </p:nvGraphicFramePr>
          <p:xfrm>
            <a:off x="2140480" y="2221422"/>
            <a:ext cx="72390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365" name="公式" r:id="rId22" imgW="393700" imgH="203200" progId="Equation.3">
                    <p:embed/>
                  </p:oleObj>
                </mc:Choice>
                <mc:Fallback>
                  <p:oleObj name="公式" r:id="rId22" imgW="393700" imgH="203200" progId="Equation.3">
                    <p:embed/>
                    <p:pic>
                      <p:nvPicPr>
                        <p:cNvPr id="0" name="Object 3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0480" y="2221422"/>
                          <a:ext cx="723900" cy="347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 txBox="1"/>
          <p:nvPr/>
        </p:nvSpPr>
        <p:spPr>
          <a:xfrm>
            <a:off x="2584271" y="219594"/>
            <a:ext cx="3975463" cy="609037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 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数学期望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隶书" panose="020105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" y="558006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559732" y="522442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/>
          <p:nvPr/>
        </p:nvSpPr>
        <p:spPr>
          <a:xfrm>
            <a:off x="83782" y="1158388"/>
            <a:ext cx="4560137" cy="39121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3.1.2 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随机变量的函数的数学期望</a:t>
            </a:r>
            <a:endParaRPr lang="zh-CN" altLang="en-US" sz="24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7" name="WordArt 68"/>
          <p:cNvSpPr>
            <a:spLocks noChangeArrowheads="1" noChangeShapeType="1" noTextEdit="1"/>
          </p:cNvSpPr>
          <p:nvPr/>
        </p:nvSpPr>
        <p:spPr bwMode="auto">
          <a:xfrm>
            <a:off x="2018533" y="5547992"/>
            <a:ext cx="4994275" cy="3016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注：公式可推广到一般的高维随机变量</a:t>
            </a:r>
            <a:endParaRPr kumimoji="0" lang="zh-CN" altLang="en-US" sz="2400" b="1" i="0" u="none" strike="noStrike" kern="1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grpSp>
        <p:nvGrpSpPr>
          <p:cNvPr id="8" name="组合 22"/>
          <p:cNvGrpSpPr/>
          <p:nvPr/>
        </p:nvGrpSpPr>
        <p:grpSpPr bwMode="auto">
          <a:xfrm>
            <a:off x="2007420" y="1969767"/>
            <a:ext cx="5894388" cy="434975"/>
            <a:chOff x="1825021" y="925256"/>
            <a:chExt cx="5895046" cy="435817"/>
          </a:xfrm>
        </p:grpSpPr>
        <p:sp>
          <p:nvSpPr>
            <p:cNvPr id="9" name="Rectangle 110"/>
            <p:cNvSpPr>
              <a:spLocks noChangeArrowheads="1"/>
            </p:cNvSpPr>
            <p:nvPr/>
          </p:nvSpPr>
          <p:spPr bwMode="auto">
            <a:xfrm>
              <a:off x="1825021" y="925256"/>
              <a:ext cx="4175850" cy="435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5842" tIns="32921" rIns="65842" bIns="3292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定理</a:t>
              </a: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3.1.2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ectangle 110"/>
            <p:cNvSpPr>
              <a:spLocks noChangeArrowheads="1"/>
            </p:cNvSpPr>
            <p:nvPr/>
          </p:nvSpPr>
          <p:spPr bwMode="auto">
            <a:xfrm>
              <a:off x="4976561" y="925256"/>
              <a:ext cx="2743506" cy="435817"/>
            </a:xfrm>
            <a:prstGeom prst="rect">
              <a:avLst/>
            </a:prstGeom>
            <a:noFill/>
            <a:ln w="9525" algn="ctr">
              <a:noFill/>
              <a:miter lim="800000"/>
            </a:ln>
          </p:spPr>
          <p:txBody>
            <a:bodyPr lIns="65842" tIns="32921" rIns="65842" bIns="32921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为二元函数</a:t>
              </a: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</a:rPr>
                <a:t>,</a:t>
              </a:r>
              <a:r>
                <a: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则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aphicFrame>
          <p:nvGraphicFramePr>
            <p:cNvPr id="11" name="Object 105"/>
            <p:cNvGraphicFramePr>
              <a:graphicFrameLocks noChangeAspect="1"/>
            </p:cNvGraphicFramePr>
            <p:nvPr/>
          </p:nvGraphicFramePr>
          <p:xfrm>
            <a:off x="3807326" y="938621"/>
            <a:ext cx="1208144" cy="41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96" name="Equation" r:id="rId1" imgW="19100800" imgH="6096000" progId="Equation.DSMT4">
                    <p:embed/>
                  </p:oleObj>
                </mc:Choice>
                <mc:Fallback>
                  <p:oleObj name="Equation" r:id="rId1" imgW="19100800" imgH="6096000" progId="Equation.DSMT4">
                    <p:embed/>
                    <p:pic>
                      <p:nvPicPr>
                        <p:cNvPr id="0" name="Object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7326" y="938621"/>
                          <a:ext cx="1208144" cy="413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组合 23"/>
          <p:cNvGrpSpPr/>
          <p:nvPr/>
        </p:nvGrpSpPr>
        <p:grpSpPr bwMode="auto">
          <a:xfrm>
            <a:off x="1970908" y="2350767"/>
            <a:ext cx="4035425" cy="461962"/>
            <a:chOff x="1788492" y="1357585"/>
            <a:chExt cx="4036575" cy="461665"/>
          </a:xfrm>
        </p:grpSpPr>
        <p:sp>
          <p:nvSpPr>
            <p:cNvPr id="13" name="Rectangle 47"/>
            <p:cNvSpPr>
              <a:spLocks noChangeArrowheads="1"/>
            </p:cNvSpPr>
            <p:nvPr/>
          </p:nvSpPr>
          <p:spPr bwMode="auto">
            <a:xfrm>
              <a:off x="1788492" y="1357585"/>
              <a:ext cx="403657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(1)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</a:t>
              </a:r>
              <a:r>
                <a:rPr kumimoji="1" lang="zh-CN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的联合分布律为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4" name="Object 106"/>
            <p:cNvGraphicFramePr>
              <a:graphicFrameLocks noChangeAspect="1"/>
            </p:cNvGraphicFramePr>
            <p:nvPr/>
          </p:nvGraphicFramePr>
          <p:xfrm>
            <a:off x="2596117" y="1437324"/>
            <a:ext cx="698642" cy="3446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97" name="Equation" r:id="rId3" imgW="8940800" imgH="5283200" progId="Equation.DSMT4">
                    <p:embed/>
                  </p:oleObj>
                </mc:Choice>
                <mc:Fallback>
                  <p:oleObj name="Equation" r:id="rId3" imgW="8940800" imgH="5283200" progId="Equation.DSMT4">
                    <p:embed/>
                    <p:pic>
                      <p:nvPicPr>
                        <p:cNvPr id="0" name="Object 10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6117" y="1437324"/>
                          <a:ext cx="698642" cy="3446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" name="Object 107"/>
          <p:cNvGraphicFramePr>
            <a:graphicFrameLocks noChangeAspect="1"/>
          </p:cNvGraphicFramePr>
          <p:nvPr/>
        </p:nvGraphicFramePr>
        <p:xfrm>
          <a:off x="3353620" y="2765104"/>
          <a:ext cx="34798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98" name="Equation" r:id="rId5" imgW="61366400" imgH="6096000" progId="Equation.DSMT4">
                  <p:embed/>
                </p:oleObj>
              </mc:Choice>
              <mc:Fallback>
                <p:oleObj name="Equation" r:id="rId5" imgW="61366400" imgH="6096000" progId="Equation.DSMT4">
                  <p:embed/>
                  <p:pic>
                    <p:nvPicPr>
                      <p:cNvPr id="0" name="Object 1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3620" y="2765104"/>
                        <a:ext cx="34798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24"/>
          <p:cNvGrpSpPr/>
          <p:nvPr/>
        </p:nvGrpSpPr>
        <p:grpSpPr bwMode="auto">
          <a:xfrm>
            <a:off x="1231133" y="2970214"/>
            <a:ext cx="4627202" cy="801687"/>
            <a:chOff x="1802230" y="1975982"/>
            <a:chExt cx="4627108" cy="802917"/>
          </a:xfrm>
        </p:grpSpPr>
        <p:sp>
          <p:nvSpPr>
            <p:cNvPr id="17" name="Rectangle 51"/>
            <p:cNvSpPr>
              <a:spLocks noChangeArrowheads="1"/>
            </p:cNvSpPr>
            <p:nvPr/>
          </p:nvSpPr>
          <p:spPr bwMode="auto">
            <a:xfrm>
              <a:off x="5409986" y="2153785"/>
              <a:ext cx="10193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53"/>
            <p:cNvSpPr>
              <a:spLocks noChangeArrowheads="1"/>
            </p:cNvSpPr>
            <p:nvPr/>
          </p:nvSpPr>
          <p:spPr bwMode="auto">
            <a:xfrm>
              <a:off x="1802230" y="2154107"/>
              <a:ext cx="4065573" cy="46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若                       绝对收敛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19" name="Object 108"/>
            <p:cNvGraphicFramePr>
              <a:graphicFrameLocks noChangeAspect="1"/>
            </p:cNvGraphicFramePr>
            <p:nvPr/>
          </p:nvGraphicFramePr>
          <p:xfrm>
            <a:off x="2180814" y="1975982"/>
            <a:ext cx="2201818" cy="802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399" name="Equation" r:id="rId7" imgW="21336000" imgH="8534400" progId="Equation.DSMT4">
                    <p:embed/>
                  </p:oleObj>
                </mc:Choice>
                <mc:Fallback>
                  <p:oleObj name="Equation" r:id="rId7" imgW="21336000" imgH="8534400" progId="Equation.DSMT4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0814" y="1975982"/>
                          <a:ext cx="2201818" cy="8029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09"/>
          <p:cNvGraphicFramePr>
            <a:graphicFrameLocks noChangeAspect="1"/>
          </p:cNvGraphicFramePr>
          <p:nvPr/>
        </p:nvGraphicFramePr>
        <p:xfrm>
          <a:off x="3058345" y="3641404"/>
          <a:ext cx="20081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0" name="Equation" r:id="rId9" imgW="32512000" imgH="6096000" progId="Equation.DSMT4">
                  <p:embed/>
                </p:oleObj>
              </mc:Choice>
              <mc:Fallback>
                <p:oleObj name="Equation" r:id="rId9" imgW="32512000" imgH="6096000" progId="Equation.DSMT4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8345" y="3641404"/>
                        <a:ext cx="2008188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10"/>
          <p:cNvGraphicFramePr>
            <a:graphicFrameLocks noChangeAspect="1"/>
          </p:cNvGraphicFramePr>
          <p:nvPr/>
        </p:nvGraphicFramePr>
        <p:xfrm>
          <a:off x="5031608" y="3482654"/>
          <a:ext cx="1985962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1" name="Equation" r:id="rId11" imgW="31699200" imgH="11379200" progId="Equation.DSMT4">
                  <p:embed/>
                </p:oleObj>
              </mc:Choice>
              <mc:Fallback>
                <p:oleObj name="Equation" r:id="rId11" imgW="31699200" imgH="11379200" progId="Equation.DSMT4">
                  <p:embed/>
                  <p:pic>
                    <p:nvPicPr>
                      <p:cNvPr id="0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1608" y="3482654"/>
                        <a:ext cx="1985962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8"/>
          <p:cNvGrpSpPr/>
          <p:nvPr/>
        </p:nvGrpSpPr>
        <p:grpSpPr bwMode="auto">
          <a:xfrm>
            <a:off x="1914936" y="4134989"/>
            <a:ext cx="5013325" cy="503237"/>
            <a:chOff x="1572623" y="2870196"/>
            <a:chExt cx="5014444" cy="504067"/>
          </a:xfrm>
        </p:grpSpPr>
        <p:sp>
          <p:nvSpPr>
            <p:cNvPr id="23" name="Rectangle 64"/>
            <p:cNvSpPr>
              <a:spLocks noChangeArrowheads="1"/>
            </p:cNvSpPr>
            <p:nvPr/>
          </p:nvSpPr>
          <p:spPr bwMode="auto">
            <a:xfrm>
              <a:off x="1572623" y="2870196"/>
              <a:ext cx="5014444" cy="50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(2)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设 </a:t>
              </a:r>
              <a:r>
                <a:rPr kumimoji="1" lang="zh-CN" altLang="en-US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kumimoji="1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的联合密度为</a:t>
              </a: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4" name="Object 111"/>
            <p:cNvGraphicFramePr>
              <a:graphicFrameLocks noChangeAspect="1"/>
            </p:cNvGraphicFramePr>
            <p:nvPr/>
          </p:nvGraphicFramePr>
          <p:xfrm>
            <a:off x="5008808" y="2912442"/>
            <a:ext cx="825741" cy="4260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02" name="Equation" r:id="rId13" imgW="14224000" imgH="6096000" progId="Equation.DSMT4">
                    <p:embed/>
                  </p:oleObj>
                </mc:Choice>
                <mc:Fallback>
                  <p:oleObj name="Equation" r:id="rId13" imgW="14224000" imgH="6096000" progId="Equation.DSMT4">
                    <p:embed/>
                    <p:pic>
                      <p:nvPicPr>
                        <p:cNvPr id="0" name="Object 1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8808" y="2912442"/>
                          <a:ext cx="825741" cy="4260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12"/>
            <p:cNvGraphicFramePr>
              <a:graphicFrameLocks noChangeAspect="1"/>
            </p:cNvGraphicFramePr>
            <p:nvPr/>
          </p:nvGraphicFramePr>
          <p:xfrm>
            <a:off x="2427713" y="2943435"/>
            <a:ext cx="751947" cy="396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03" name="Equation" r:id="rId15" imgW="368300" imgH="215900" progId="Equation.DSMT4">
                    <p:embed/>
                  </p:oleObj>
                </mc:Choice>
                <mc:Fallback>
                  <p:oleObj name="Equation" r:id="rId15" imgW="368300" imgH="215900" progId="Equation.DSMT4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7713" y="2943435"/>
                          <a:ext cx="751947" cy="3961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组合 29"/>
          <p:cNvGrpSpPr/>
          <p:nvPr/>
        </p:nvGrpSpPr>
        <p:grpSpPr bwMode="auto">
          <a:xfrm>
            <a:off x="1621122" y="4494105"/>
            <a:ext cx="5109153" cy="584200"/>
            <a:chOff x="1328851" y="3186868"/>
            <a:chExt cx="5108824" cy="584045"/>
          </a:xfrm>
        </p:grpSpPr>
        <p:sp>
          <p:nvSpPr>
            <p:cNvPr id="27" name="Rectangle 57"/>
            <p:cNvSpPr>
              <a:spLocks noChangeArrowheads="1"/>
            </p:cNvSpPr>
            <p:nvPr/>
          </p:nvSpPr>
          <p:spPr bwMode="auto">
            <a:xfrm>
              <a:off x="5418323" y="3252350"/>
              <a:ext cx="1019352" cy="497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983" tIns="63491" rIns="126983" bIns="63491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楷体" panose="02010609060101010101" pitchFamily="49" charset="-122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则</a:t>
              </a:r>
              <a:endPara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9" name="Object 113"/>
            <p:cNvGraphicFramePr>
              <a:graphicFrameLocks noChangeAspect="1"/>
            </p:cNvGraphicFramePr>
            <p:nvPr/>
          </p:nvGraphicFramePr>
          <p:xfrm>
            <a:off x="1328851" y="3186868"/>
            <a:ext cx="2903351" cy="5840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404" name="Equation" r:id="rId17" imgW="39624000" imgH="7924800" progId="Equation.DSMT4">
                    <p:embed/>
                  </p:oleObj>
                </mc:Choice>
                <mc:Fallback>
                  <p:oleObj name="Equation" r:id="rId17" imgW="39624000" imgH="7924800" progId="Equation.DSMT4">
                    <p:embed/>
                    <p:pic>
                      <p:nvPicPr>
                        <p:cNvPr id="0" name="Object 1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851" y="3186868"/>
                          <a:ext cx="2903351" cy="5840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Object 114"/>
          <p:cNvGraphicFramePr>
            <a:graphicFrameLocks noChangeAspect="1"/>
          </p:cNvGraphicFramePr>
          <p:nvPr/>
        </p:nvGraphicFramePr>
        <p:xfrm>
          <a:off x="2567808" y="4957442"/>
          <a:ext cx="4775200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05" name="公式" r:id="rId19" imgW="2768600" imgH="279400" progId="Equation.3">
                  <p:embed/>
                </p:oleObj>
              </mc:Choice>
              <mc:Fallback>
                <p:oleObj name="公式" r:id="rId19" imgW="2768600" imgH="279400" progId="Equation.3">
                  <p:embed/>
                  <p:pic>
                    <p:nvPicPr>
                      <p:cNvPr id="0" name="Object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808" y="4957442"/>
                        <a:ext cx="4775200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53"/>
          <p:cNvSpPr>
            <a:spLocks noChangeArrowheads="1"/>
          </p:cNvSpPr>
          <p:nvPr/>
        </p:nvSpPr>
        <p:spPr bwMode="auto">
          <a:xfrm>
            <a:off x="1166670" y="4577614"/>
            <a:ext cx="49362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楷体" panose="02010609060101010101" pitchFamily="49" charset="-122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                                 绝对收敛</a:t>
            </a:r>
            <a:endParaRPr kumimoji="1" lang="zh-CN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tags/tag1.xml><?xml version="1.0" encoding="utf-8"?>
<p:tagLst xmlns:p="http://schemas.openxmlformats.org/presentationml/2006/main">
  <p:tag name="KSO_WM_UNIT_TABLE_BEAUTIFY" val="{c956b21c-95ff-4663-8db2-4ba4224492ad}"/>
</p:tagLst>
</file>

<file path=ppt/tags/tag2.xml><?xml version="1.0" encoding="utf-8"?>
<p:tagLst xmlns:p="http://schemas.openxmlformats.org/presentationml/2006/main">
  <p:tag name="COMMONDATA" val="eyJoZGlkIjoiOGQzNzI3ODYxZGU5ZmExN2U4ZTQ2ZWZjMTViYzEzOTQifQ=="/>
  <p:tag name="KSO_WPP_MARK_KEY" val="f45257ce-bf68-4b6f-a8a7-e5c4a1991554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10544</Words>
  <Application>WPS 演示</Application>
  <PresentationFormat>全屏显示(4:3)</PresentationFormat>
  <Paragraphs>2216</Paragraphs>
  <Slides>109</Slides>
  <Notes>13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944</vt:i4>
      </vt:variant>
      <vt:variant>
        <vt:lpstr>幻灯片标题</vt:lpstr>
      </vt:variant>
      <vt:variant>
        <vt:i4>109</vt:i4>
      </vt:variant>
    </vt:vector>
  </HeadingPairs>
  <TitlesOfParts>
    <vt:vector size="1073" baseType="lpstr">
      <vt:lpstr>Arial</vt:lpstr>
      <vt:lpstr>宋体</vt:lpstr>
      <vt:lpstr>Wingdings</vt:lpstr>
      <vt:lpstr>Tahoma</vt:lpstr>
      <vt:lpstr>华文隶书</vt:lpstr>
      <vt:lpstr>微软雅黑</vt:lpstr>
      <vt:lpstr>Times New Roman</vt:lpstr>
      <vt:lpstr>隶书</vt:lpstr>
      <vt:lpstr>楷体</vt:lpstr>
      <vt:lpstr>Verdana</vt:lpstr>
      <vt:lpstr>Arial Unicode MS</vt:lpstr>
      <vt:lpstr>Calibri</vt:lpstr>
      <vt:lpstr>Calibri</vt:lpstr>
      <vt:lpstr>黑体</vt:lpstr>
      <vt:lpstr>Symbol</vt:lpstr>
      <vt:lpstr>Cambria Math</vt:lpstr>
      <vt:lpstr>Times New Roman</vt:lpstr>
      <vt:lpstr>楷体_GB2312</vt:lpstr>
      <vt:lpstr>新宋体</vt:lpstr>
      <vt:lpstr>Office 主题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Equation.3</vt:lpstr>
      <vt:lpstr>Equation.DSMT4</vt:lpstr>
      <vt:lpstr>Equation.3</vt:lpstr>
      <vt:lpstr>Equation.3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Equation.DSMT4</vt:lpstr>
      <vt:lpstr>Equation.DSMT4</vt:lpstr>
      <vt:lpstr>Equation.DSMT4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pc</cp:lastModifiedBy>
  <cp:revision>257</cp:revision>
  <cp:lastPrinted>2015-03-12T14:31:00Z</cp:lastPrinted>
  <dcterms:created xsi:type="dcterms:W3CDTF">2014-12-22T06:08:00Z</dcterms:created>
  <dcterms:modified xsi:type="dcterms:W3CDTF">2023-04-03T12:43:19Z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52634141CCE34A19BB046355FA1C5DE5</vt:lpwstr>
  </property>
</Properties>
</file>